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6" r:id="rId3"/>
    <p:sldId id="377" r:id="rId4"/>
    <p:sldId id="39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94A5-D5E0-4743-A2F7-31F62BA16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1B507-0A15-4A07-BA9F-72791EA8D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DF60B-F59C-434E-BF1D-4FAA1D2B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BE8E-6607-49E4-8404-E685A0A983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1C770-5F62-4652-AA84-CFB85E9B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7A34C-53FC-4F43-BA44-2F8F356A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A829-94F7-4127-A646-D48936CE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8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F944-2C88-4722-933E-CF6EC2C8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362CE-A2C4-4177-80A7-13C251966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9758-FB17-4740-B96D-6F97977A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BE8E-6607-49E4-8404-E685A0A983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0B225-E52F-4501-A53A-3A4DF25B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3EF0-B7B1-47C8-88E8-A85658ED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A829-94F7-4127-A646-D48936CE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7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B475B-EAA6-4CF1-8B59-69E6E5B5E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158C2-234F-40C8-B5EF-E62323EB3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1F2DD-8DCD-4AE8-B279-E1DA48B8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BE8E-6607-49E4-8404-E685A0A983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AC44F-9DA9-4BC7-ABAF-80FD9CE3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4173-F552-411E-BF58-E3A3BC9E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A829-94F7-4127-A646-D48936CE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54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66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28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20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8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44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78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5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BFE3-BDC5-4CA9-9801-D9F2AA7A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9369-4815-4529-8DE8-B281204CD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9C00C-0002-4DCA-BE4B-DDEB386D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BE8E-6607-49E4-8404-E685A0A983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511DF-0C59-4A92-B264-AB3EDCC1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F3E9E-DECD-4F69-90F9-4EA28635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A829-94F7-4127-A646-D48936CE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26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885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EB1A-EECF-4596-9D45-02474710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002E9-7767-4021-9BE1-282DE11A1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AA09-ED09-4DE6-839B-B146B8E2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BE8E-6607-49E4-8404-E685A0A983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8067-9098-4A7D-B0D0-E91FCA07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3A14A-CF3D-4795-A3A8-6665AF02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A829-94F7-4127-A646-D48936CE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4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6D54-1C72-4ECD-9A00-D6CF0BB4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A608-40BF-49D3-BFAF-E2EBE3AAD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8601B-0AD7-4620-8A98-3A92102E3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D80A6-83F0-46C0-B56F-BC6B19EA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BE8E-6607-49E4-8404-E685A0A983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EC865-56E2-4F2A-87E7-CAD587C4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7F039-BA61-4111-9E0F-53265757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A829-94F7-4127-A646-D48936CE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2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1ABD-B038-4B81-BEED-D421218F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E2BFF-40BB-4CF8-B078-551FADDE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9BFEA-F7AF-40A2-A4FA-B945C6746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E8F93-F29E-4E00-AB85-62AA7037A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D6581-5896-4DEB-AC43-5BB50BF9A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43603-2B5E-4CFD-8EB5-9A181CC4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BE8E-6607-49E4-8404-E685A0A983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FAB1E-8DE4-4D71-BBD6-0A54DF0D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E698C-F9D8-4F6D-ACD5-0107D249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A829-94F7-4127-A646-D48936CE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5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201D-AEAE-481B-813B-A0E8660F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24D56-020C-408F-905A-48F9F852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BE8E-6607-49E4-8404-E685A0A983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1FBF8-106C-4BD1-8445-2FB0F1E6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E950A-9977-4991-AA7D-DB11960E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A829-94F7-4127-A646-D48936CE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5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A4F48-ED89-4F18-97CA-B0B1E36A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BE8E-6607-49E4-8404-E685A0A983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2C66C-D9A2-428E-8A78-6F95960E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D55D9-2386-4051-93A2-0406921D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A829-94F7-4127-A646-D48936CE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3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9897-5C2C-4A97-8868-219A73B0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33CD-E19A-4794-B468-9DB9118A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466BE-984E-474B-BC28-C8AD32753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30FB1-D762-4ECA-B117-0130E4CE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BE8E-6607-49E4-8404-E685A0A983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CF87E-CE0F-4877-84BE-80012CB95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D9109-B37D-4F85-898D-7E4A787F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A829-94F7-4127-A646-D48936CE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BD3C-B4B3-4D5C-8114-51BF3A24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B72E-7046-4D53-8BB8-4325D599D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1D860-334C-4A5C-BC4C-F7D14998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70632-BC25-49B1-9C23-9A181C73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BE8E-6607-49E4-8404-E685A0A983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EBA11-C12C-4CBE-9EEF-C390B51D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31F8E-EF56-4258-8B90-A06D4641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A829-94F7-4127-A646-D48936CE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058EA-4E2A-4699-A58E-7F00EC13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E8C50-FA9F-4711-A060-CFB1AB42A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99010-7362-4BFB-9D0C-816EE4F4A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EBE8E-6607-49E4-8404-E685A0A983C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46524-5866-4686-B5A9-8FACE295A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D82EC-DCBF-4101-8683-81758F0A6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7A829-94F7-4127-A646-D48936CE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6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5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12F6238-F4E7-4871-807D-51EB7A6B9E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8599" y="783430"/>
            <a:ext cx="7696201" cy="5291140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5ECA8A2-4948-4D9A-891A-6FCA229B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sz="3000"/>
              <a:t>Наследование</a:t>
            </a:r>
            <a:endParaRPr lang="en-US" sz="30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9207F9-4308-4ACE-904D-47D3941B3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500"/>
              <a:t>Процесс построения чертежа на основе уже существующего, при этом все свойства родительского чертежа</a:t>
            </a:r>
            <a:r>
              <a:rPr lang="en-US" sz="1500"/>
              <a:t>/</a:t>
            </a:r>
            <a:r>
              <a:rPr lang="ru-RU" sz="1500"/>
              <a:t>класса переносятся в дочерний с возможностью расширить этот набор дополнительными данными или поведениями, характерными для новой сущности.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28469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br>
              <a:rPr lang="ru-RU" sz="3200" dirty="0"/>
            </a:br>
            <a:r>
              <a:rPr lang="ru-RU" sz="3200" dirty="0"/>
              <a:t>Иерархия наследования для объектов:</a:t>
            </a:r>
            <a:br>
              <a:rPr lang="ru-RU" sz="3200" dirty="0"/>
            </a:br>
            <a:r>
              <a:rPr lang="ru-RU" sz="3200" dirty="0"/>
              <a:t>- </a:t>
            </a:r>
            <a:r>
              <a:rPr lang="ru-RU" sz="3200" cap="none" dirty="0"/>
              <a:t>легковая машина</a:t>
            </a:r>
            <a:br>
              <a:rPr lang="ru-RU" sz="3200" cap="none" dirty="0"/>
            </a:br>
            <a:r>
              <a:rPr lang="ru-RU" sz="3200" cap="none" dirty="0"/>
              <a:t>- пассажирский самолёт</a:t>
            </a:r>
            <a:br>
              <a:rPr lang="ru-RU" sz="3200" cap="none" dirty="0"/>
            </a:br>
            <a:r>
              <a:rPr lang="ru-RU" sz="3200" cap="none" dirty="0"/>
              <a:t>- водный мотоцикл</a:t>
            </a:r>
            <a:br>
              <a:rPr lang="ru-RU" sz="3200" cap="none" dirty="0"/>
            </a:br>
            <a:r>
              <a:rPr lang="ru-RU" sz="3200" cap="none" dirty="0"/>
              <a:t>- грузовой поезд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723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A1EB-06F2-4012-8109-F3D5CA5F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29B7-48B9-4F64-9837-15926EFA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600" dirty="0"/>
          </a:p>
          <a:p>
            <a:endParaRPr lang="ru-RU" sz="16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Наследуемый класс указывается в скобках –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ClassName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SuperclassName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Множественное наследование разрешено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Подклассы наследуют все атрибуты суперклассов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Экземпляры классов получают все атрибуты из иерархии наследования, поиск ведётся с нижнего уровня, порядок классов можно узнать с помощью функции 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mro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endParaRPr lang="ru-RU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dirty="0"/>
              <a:t>Наследование позволяет расширить или изменить поведение класса, без изменения кода самого класса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9520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Наследование</vt:lpstr>
      <vt:lpstr> Иерархия наследования для объектов: - легковая машина - пассажирский самолёт - водный мотоцикл - грузовой поезд</vt:lpstr>
      <vt:lpstr>Наследование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Наследование</dc:title>
  <dc:creator>Mikita Tsiarentsyeu</dc:creator>
  <cp:lastModifiedBy>Mikita Tsiarentsyeu</cp:lastModifiedBy>
  <cp:revision>1</cp:revision>
  <dcterms:created xsi:type="dcterms:W3CDTF">2022-03-21T18:25:14Z</dcterms:created>
  <dcterms:modified xsi:type="dcterms:W3CDTF">2022-03-21T18:25:41Z</dcterms:modified>
</cp:coreProperties>
</file>