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схема </a:t>
          </a:r>
          <a:r>
            <a:rPr lang="en-US" dirty="0">
              <a:latin typeface="Jura" pitchFamily="2" charset="0"/>
              <a:ea typeface="Jura" pitchFamily="2" charset="0"/>
            </a:rPr>
            <a:t>URL</a:t>
          </a:r>
          <a:r>
            <a:rPr lang="ru-RU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dirty="0">
              <a:latin typeface="Jura" pitchFamily="2" charset="0"/>
              <a:ea typeface="Jura" pitchFamily="2" charset="0"/>
            </a:rPr>
            <a:t> +</a:t>
          </a:r>
          <a:r>
            <a:rPr lang="ru-RU" dirty="0">
              <a:latin typeface="Jura" pitchFamily="2" charset="0"/>
              <a:ea typeface="Jura" pitchFamily="2" charset="0"/>
            </a:rPr>
            <a:t> 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 ≈ 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Шаблон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URL pattern</a:t>
          </a:r>
          <a:r>
            <a:rPr lang="ru-RU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Центральный компонент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Хранит данные</a:t>
          </a:r>
          <a:r>
            <a:rPr lang="en-US" dirty="0">
              <a:latin typeface="Jura" pitchFamily="2" charset="0"/>
            </a:rPr>
            <a:t>/</a:t>
          </a:r>
          <a:r>
            <a:rPr lang="ru-RU" dirty="0">
              <a:latin typeface="Jura" pitchFamily="2" charset="0"/>
            </a:rPr>
            <a:t>состояние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Содержит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Jura" pitchFamily="2" charset="0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Отображает данные модели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Может</a:t>
          </a:r>
          <a:r>
            <a:rPr lang="ru-RU" dirty="0">
              <a:latin typeface="Jura" pitchFamily="2" charset="0"/>
            </a:rPr>
            <a:t> содержать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Посредник между моделью и представлением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Содержит логику управления запросами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58925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625187"/>
        <a:ext cx="6725476" cy="1224858"/>
      </dsp:txXfrm>
    </dsp:sp>
    <dsp:sp modelId="{C5A4F0E5-93DE-4D18-8A62-37B2A1446D65}">
      <dsp:nvSpPr>
        <dsp:cNvPr id="0" name=""/>
        <dsp:cNvSpPr/>
      </dsp:nvSpPr>
      <dsp:spPr>
        <a:xfrm>
          <a:off x="0" y="1988308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2054570"/>
        <a:ext cx="6725476" cy="1224858"/>
      </dsp:txXfrm>
    </dsp:sp>
    <dsp:sp modelId="{AB0E83DE-DF42-404A-BC61-A54FAF70D97F}">
      <dsp:nvSpPr>
        <dsp:cNvPr id="0" name=""/>
        <dsp:cNvSpPr/>
      </dsp:nvSpPr>
      <dsp:spPr>
        <a:xfrm>
          <a:off x="0" y="3417691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3483953"/>
        <a:ext cx="6725476" cy="12248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схема </a:t>
          </a:r>
          <a:r>
            <a:rPr lang="en-US" sz="3800" kern="1200" dirty="0">
              <a:latin typeface="Jura" pitchFamily="2" charset="0"/>
              <a:ea typeface="Jura" pitchFamily="2" charset="0"/>
            </a:rPr>
            <a:t>URL</a:t>
          </a:r>
          <a:r>
            <a:rPr lang="ru-RU" sz="3800" kern="1200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sz="3800" kern="1200" dirty="0">
              <a:latin typeface="Jura" pitchFamily="2" charset="0"/>
              <a:ea typeface="Jura" pitchFamily="2" charset="0"/>
            </a:rPr>
            <a:t> +</a:t>
          </a:r>
          <a:r>
            <a:rPr lang="ru-RU" sz="3800" kern="1200" dirty="0">
              <a:latin typeface="Jura" pitchFamily="2" charset="0"/>
              <a:ea typeface="Jura" pitchFamily="2" charset="0"/>
            </a:rPr>
            <a:t> контроллер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модель ≈ модель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Шаблон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Jura" pitchFamily="2" charset="0"/>
              <a:ea typeface="Jura" pitchFamily="2" charset="0"/>
            </a:rPr>
            <a:t>URL pattern</a:t>
          </a:r>
          <a:r>
            <a:rPr lang="ru-RU" sz="1600" kern="1200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Центральный компонент</a:t>
          </a:r>
          <a:endParaRPr lang="en-US" sz="51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Хранит данные</a:t>
          </a:r>
          <a:r>
            <a:rPr lang="en-US" sz="5100" kern="1200" dirty="0">
              <a:latin typeface="Jura" pitchFamily="2" charset="0"/>
            </a:rPr>
            <a:t>/</a:t>
          </a:r>
          <a:r>
            <a:rPr lang="ru-RU" sz="5100" kern="1200" dirty="0">
              <a:latin typeface="Jura" pitchFamily="2" charset="0"/>
            </a:rPr>
            <a:t>состояние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Содержит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Jura" pitchFamily="2" charset="0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Отображает данные модели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i="0" kern="1200" dirty="0">
              <a:latin typeface="Jura" pitchFamily="2" charset="0"/>
            </a:rPr>
            <a:t>Может</a:t>
          </a:r>
          <a:r>
            <a:rPr lang="ru-RU" sz="5100" kern="1200" dirty="0">
              <a:latin typeface="Jura" pitchFamily="2" charset="0"/>
            </a:rPr>
            <a:t> содержать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Посредник между моделью и представлением</a:t>
          </a:r>
          <a:endParaRPr lang="en-US" sz="36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Jura" pitchFamily="2" charset="0"/>
            </a:rPr>
            <a:t>Содержит логику управления запросами</a:t>
          </a:r>
          <a:endParaRPr lang="en-US" sz="36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A934-0422-4A45-AD8B-9898F9DD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DE74A-B45B-42F1-BE65-E8A4F27B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6066-D5C8-4C34-8C69-50FC9FF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C6AE-EF84-4515-95AB-D75389E6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3ADD-D89C-4DF2-8D69-F96DA8BD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B63E-61D4-47F2-8C02-C462D134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EEAB-4AC3-460D-8144-BDDB0C45C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489E-1057-49FA-9A55-7A57238B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F546-3F2E-4BE5-89D2-08AC69E7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3AC5-5674-4AE0-BAAB-F0779521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52AE4-FCCD-4E3D-9BF7-888061DCC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C5C2C-B041-4592-B951-2397B26CE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B8CE-9C8F-41C4-8525-CBA52257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62DC-8761-4581-BF56-F2F985A7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42D3-8B9C-4DCC-A75A-79F9DD1A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5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60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8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5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84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3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8B85-5151-4B00-8A9C-6A143635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C3C1-3BC9-46A0-AECF-95E770E4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1700-2425-42A4-B7D6-8928A486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9144-2E84-426D-A705-8AA16C69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A20B-639C-45F9-A087-4F412118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8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615D-E055-4BD6-96A5-AD37216F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F04C-C258-4469-92AB-D855362D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FF41-0EEB-4D2F-AC5F-C3033E8E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8187-A20B-4BA5-BD8F-5A108D5B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CD5C-2FD6-4DC2-BBB0-7A915762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4DE0-1F7F-430D-84F5-5421CC2C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D6FF-81EC-4E76-804B-D8D50DB2C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394B7-4A36-4C4F-A8E7-500133D1E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A8D4F-37F1-43D4-ABFB-91A76313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738D3-D8E1-4F0D-9B0C-2FF35B3C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9230-8D15-45A5-99F0-C75AFA11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067E-0C4C-4815-B3C3-E08B1E27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4B88D-F826-4D91-BEE0-F60916AA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A1627-42FE-4F2E-A4E5-6ED09494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AFBBE-C04A-4F65-87AD-BF28867D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E44FD-162B-4E9A-94AF-5F9406558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644D1-9F9E-4620-9B9B-53AB2F6D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86F6E-9A0C-4A37-9177-17865B6D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FA2B7-69F2-49F0-95B2-F7B192C8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8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8B21-D9C9-4D74-B3D1-322C922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2FCD0-A01C-4AEC-84A6-71AD1676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343D9-9588-4832-982E-EB03CB5E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4454D-3BE1-4A96-BDB3-E887E5CD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1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6F7D8-D6ED-4BCF-AD68-6FFA3F9A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48E1A-079D-4223-93EF-A97B1DEA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13578-203D-422A-AEE3-7BB2E3E7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9808-59A8-4BAC-9D59-D4F58D90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7A2E-52C3-4C56-90E0-4475F3CC2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04B3D-9F5E-450E-B460-DCB1B5C27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4576-CA79-40A4-992A-70765548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FB3F-347B-490A-A34C-2BC3B099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CAA16-7238-41AB-9789-41D8D51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E80F-62F5-4ECD-A08A-E4E64940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A0B4A-0484-44AA-A326-B460EC37F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FE9E-3950-43E5-9F97-A0A005AD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93E03-DCB9-4C5D-A79E-F749F83B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3C9EC-CC96-4205-AD25-77D69253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7F1E8-9CB3-4162-81D1-778AAA20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E3494-871B-4474-BBB3-10DF92F5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FE1D-F84B-4BBA-B4EE-C52EC33F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C9CC-D2AE-4BE3-BEF7-732E7466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5AD06-0D19-47B7-8032-B8793A36509E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9556-938F-4AF9-B17B-2B218EF13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F40FD-CD1A-4ADF-91AE-D92705EDE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DEF8-595E-4A46-83B5-BAB137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Введение в </a:t>
            </a:r>
            <a:r>
              <a:rPr lang="en-US" sz="7200" dirty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FROM blogs SELECT *</a:t>
            </a: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927" y="2103438"/>
            <a:ext cx="4928145" cy="3849687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Установка</a:t>
            </a:r>
            <a:r>
              <a:rPr lang="en-US" sz="5400" dirty="0"/>
              <a:t> Django</a:t>
            </a:r>
            <a:br>
              <a:rPr lang="en-US" sz="5400" dirty="0"/>
            </a:br>
            <a:r>
              <a:rPr lang="en-US" sz="20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pip install </a:t>
            </a:r>
            <a:r>
              <a:rPr lang="en-US" sz="20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F7BCD-2610-478C-9C8F-C07E6B1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85158-F1D3-40B6-9781-EB1CEA9B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B1235C6-BB77-4029-9EB2-FC4532A50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43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Создание проекта:</a:t>
            </a:r>
            <a:br>
              <a:rPr lang="ru-RU" sz="5400" dirty="0"/>
            </a:b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-admin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startproject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  <a:b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runserver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8496" y="2097987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2" y="2213040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9043" y="4252239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3" y="4620858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20CEE9-F528-408B-A529-CFCB85039D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25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Введение в 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Mikita Tsiarentsyeu</dc:creator>
  <cp:lastModifiedBy>Mikita Tsiarentsyeu</cp:lastModifiedBy>
  <cp:revision>1</cp:revision>
  <dcterms:created xsi:type="dcterms:W3CDTF">2022-03-25T18:20:33Z</dcterms:created>
  <dcterms:modified xsi:type="dcterms:W3CDTF">2022-03-25T18:20:55Z</dcterms:modified>
</cp:coreProperties>
</file>