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76" r:id="rId33"/>
    <p:sldId id="484" r:id="rId34"/>
    <p:sldId id="485" r:id="rId35"/>
    <p:sldId id="486" r:id="rId36"/>
    <p:sldId id="4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- базовые инструменты" id="{EE13882C-69A2-411B-BCA2-14AAB28D490D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76"/>
            <p14:sldId id="484"/>
            <p14:sldId id="485"/>
            <p14:sldId id="486"/>
            <p14:sldId id="487"/>
          </p14:sldIdLst>
        </p14:section>
        <p14:section name="Default Section" id="{B518B88B-B48E-4AFC-B431-6F8CD8A9C3C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Jura" pitchFamily="2" charset="0"/>
              <a:ea typeface="Jura" pitchFamily="2" charset="0"/>
            </a:rPr>
            <a:t>html.</a:t>
          </a:r>
        </a:p>
        <a:p>
          <a:r>
            <a:rPr lang="en-US" sz="36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i="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i="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579AD23A-0452-47F0-B73B-BB178F3BC94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gm:t>
    </dgm:pt>
    <dgm:pt modelId="{3E9DB552-659B-4563-9E79-CC45CDB69924}" type="parTrans" cxnId="{093C3972-479A-4757-9740-98EBB0D29872}">
      <dgm:prSet/>
      <dgm:spPr/>
      <dgm:t>
        <a:bodyPr/>
        <a:lstStyle/>
        <a:p>
          <a:endParaRPr lang="en-US"/>
        </a:p>
      </dgm:t>
    </dgm:pt>
    <dgm:pt modelId="{8485ECC5-76F3-4CE7-BEC6-6EFF4B2E20D4}" type="sibTrans" cxnId="{093C3972-479A-4757-9740-98EBB0D2987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4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4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4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4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4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4"/>
      <dgm:spPr/>
    </dgm:pt>
    <dgm:pt modelId="{6ABE4D9E-6071-454B-A3CD-BC326D00E4BC}" type="pres">
      <dgm:prSet presAssocID="{FF38A33C-59AD-488E-A7E1-FE1B5EA7989E}" presName="vert1" presStyleCnt="0"/>
      <dgm:spPr/>
    </dgm:pt>
    <dgm:pt modelId="{ECDC0E12-C8AB-402F-B58B-585B78951B63}" type="pres">
      <dgm:prSet presAssocID="{579AD23A-0452-47F0-B73B-BB178F3BC94F}" presName="thickLine" presStyleLbl="alignNode1" presStyleIdx="3" presStyleCnt="4"/>
      <dgm:spPr/>
    </dgm:pt>
    <dgm:pt modelId="{C4F2DE48-A509-4C8B-90C1-2DEA8BA0F7B4}" type="pres">
      <dgm:prSet presAssocID="{579AD23A-0452-47F0-B73B-BB178F3BC94F}" presName="horz1" presStyleCnt="0"/>
      <dgm:spPr/>
    </dgm:pt>
    <dgm:pt modelId="{B12C653C-0501-4244-B9EE-7A84FAE2B9CA}" type="pres">
      <dgm:prSet presAssocID="{579AD23A-0452-47F0-B73B-BB178F3BC94F}" presName="tx1" presStyleLbl="revTx" presStyleIdx="3" presStyleCnt="4"/>
      <dgm:spPr/>
    </dgm:pt>
    <dgm:pt modelId="{9F43CB2A-EC3D-4180-86A2-CA20740E1AB6}" type="pres">
      <dgm:prSet presAssocID="{579AD23A-0452-47F0-B73B-BB178F3BC94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3C3972-479A-4757-9740-98EBB0D29872}" srcId="{1ACBCBBD-E06F-4040-BF8A-5D7E8938569A}" destId="{579AD23A-0452-47F0-B73B-BB178F3BC94F}" srcOrd="3" destOrd="0" parTransId="{3E9DB552-659B-4563-9E79-CC45CDB69924}" sibTransId="{8485ECC5-76F3-4CE7-BEC6-6EFF4B2E20D4}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E22644B4-53F0-4F45-9ED0-16152EA739A2}" type="presOf" srcId="{579AD23A-0452-47F0-B73B-BB178F3BC94F}" destId="{B12C653C-0501-4244-B9EE-7A84FAE2B9CA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A02EEE3A-EB17-4FBD-849C-F39D71B9CA01}" type="presParOf" srcId="{61CD5036-CA04-4B7C-B7F2-C2AECCFEA211}" destId="{ECDC0E12-C8AB-402F-B58B-585B78951B63}" srcOrd="6" destOrd="0" presId="urn:microsoft.com/office/officeart/2008/layout/LinedList"/>
    <dgm:cxn modelId="{31FAA659-B0A6-4928-AA8D-9C6D2401C268}" type="presParOf" srcId="{61CD5036-CA04-4B7C-B7F2-C2AECCFEA211}" destId="{C4F2DE48-A509-4C8B-90C1-2DEA8BA0F7B4}" srcOrd="7" destOrd="0" presId="urn:microsoft.com/office/officeart/2008/layout/LinedList"/>
    <dgm:cxn modelId="{5C0C0280-3026-48DE-94FF-654AB49A4FF1}" type="presParOf" srcId="{C4F2DE48-A509-4C8B-90C1-2DEA8BA0F7B4}" destId="{B12C653C-0501-4244-B9EE-7A84FAE2B9CA}" srcOrd="0" destOrd="0" presId="urn:microsoft.com/office/officeart/2008/layout/LinedList"/>
    <dgm:cxn modelId="{2DD44B0F-6EA4-461A-B503-2F59470748FA}" type="presParOf" srcId="{C4F2DE48-A509-4C8B-90C1-2DEA8BA0F7B4}" destId="{9F43CB2A-EC3D-4180-86A2-CA20740E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Вывод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Программы, написанные на </a:t>
          </a:r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r>
            <a:rPr lang="en-US" dirty="0">
              <a:latin typeface="Jura" pitchFamily="2" charset="0"/>
              <a:ea typeface="Jura" pitchFamily="2" charset="0"/>
            </a:rPr>
            <a:t>, </a:t>
          </a:r>
          <a:r>
            <a:rPr lang="ru-RU" dirty="0">
              <a:latin typeface="Jura" pitchFamily="2" charset="0"/>
              <a:ea typeface="Jura" pitchFamily="2" charset="0"/>
            </a:rPr>
            <a:t>называют скриптами </a:t>
          </a:r>
          <a:r>
            <a:rPr lang="en-US" dirty="0">
              <a:latin typeface="Jura" pitchFamily="2" charset="0"/>
              <a:ea typeface="Jura" pitchFamily="2" charset="0"/>
            </a:rPr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Скрипты не требуют компиляции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интерпретации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имеет никакого отношения к </a:t>
          </a:r>
          <a:r>
            <a:rPr lang="en-US" dirty="0">
              <a:latin typeface="Jura" pitchFamily="2" charset="0"/>
              <a:ea typeface="Jura" pitchFamily="2" charset="0"/>
            </a:rPr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разметки и стилей на странице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Передача и принятие данных по сети (</a:t>
          </a:r>
          <a:r>
            <a:rPr lang="en-US" dirty="0">
              <a:latin typeface="Jura" pitchFamily="2" charset="0"/>
              <a:ea typeface="Jura" pitchFamily="2" charset="0"/>
            </a:rPr>
            <a:t>AJAX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>
              <a:latin typeface="Jura" pitchFamily="2" charset="0"/>
              <a:ea typeface="Jura" pitchFamily="2" charset="0"/>
            </a:rPr>
            <a:t>Вывод сообщений для пользователя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>
              <a:latin typeface="Jura" pitchFamily="2" charset="0"/>
              <a:ea typeface="Jura" pitchFamily="2" charset="0"/>
            </a:rPr>
            <a:t>Хранение данных на строне клиента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Чтение файлов, запуск программ</a:t>
          </a:r>
          <a:endParaRPr lang="en-US" b="0" strike="sngStrike" dirty="0">
            <a:latin typeface="Jura" pitchFamily="2" charset="0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Разделение состояния между табами</a:t>
          </a:r>
          <a:r>
            <a:rPr lang="en-US" b="0" strike="sngStrike" dirty="0">
              <a:latin typeface="Jura" pitchFamily="2" charset="0"/>
              <a:ea typeface="Jura" pitchFamily="2" charset="0"/>
            </a:rPr>
            <a:t>/</a:t>
          </a:r>
          <a:r>
            <a:rPr lang="ru-RU" b="0" strike="sngStrike" dirty="0">
              <a:latin typeface="Jura" pitchFamily="2" charset="0"/>
              <a:ea typeface="Jura" pitchFamily="2" charset="0"/>
            </a:rPr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Безопасная коммуникация с «чужими» сайтами</a:t>
          </a:r>
          <a:r>
            <a:rPr lang="en-US" b="0" strike="sngStrike" dirty="0">
              <a:latin typeface="Jura" pitchFamily="2" charset="0"/>
              <a:ea typeface="Jura" pitchFamily="2" charset="0"/>
            </a:rPr>
            <a:t>/</a:t>
          </a:r>
          <a:r>
            <a:rPr lang="ru-RU" b="0" strike="sngStrike" dirty="0">
              <a:latin typeface="Jura" pitchFamily="2" charset="0"/>
              <a:ea typeface="Jura" pitchFamily="2" charset="0"/>
            </a:rPr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Number</a:t>
          </a:r>
          <a:r>
            <a:rPr lang="en-US" dirty="0"/>
            <a:t> –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включает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String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для строковых литералов используются как двойные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(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“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)</a:t>
          </a:r>
          <a:r>
            <a:rPr lang="ru-RU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так и обычные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(‘)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ковычки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  <a:r>
            <a:rPr lang="en-US" b="0" dirty="0"/>
            <a:t> – </a:t>
          </a:r>
          <a:r>
            <a:rPr lang="ru-RU" b="0" dirty="0">
              <a:latin typeface="Jura" pitchFamily="2" charset="0"/>
              <a:ea typeface="Jura" pitchFamily="2" charset="0"/>
            </a:rPr>
            <a:t>специальное значение, представляющее «ничего»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undefined</a:t>
          </a:r>
          <a:r>
            <a:rPr lang="en-US" b="0" dirty="0"/>
            <a:t> – </a:t>
          </a:r>
          <a:r>
            <a:rPr lang="ru-RU" b="0" dirty="0">
              <a:latin typeface="Jura" pitchFamily="2" charset="0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>
              <a:latin typeface="JetBrains Mono" panose="02000009000000000000" pitchFamily="49" charset="0"/>
              <a:cs typeface="JetBrains Mono" panose="02000009000000000000" pitchFamily="49" charset="0"/>
            </a:rPr>
            <a:t>Object</a:t>
          </a:r>
          <a:r>
            <a:rPr lang="en-US" b="0" strike="noStrike" dirty="0"/>
            <a:t> – </a:t>
          </a:r>
          <a:r>
            <a:rPr lang="ru-RU" b="0" strike="noStrike" dirty="0">
              <a:latin typeface="Jura" pitchFamily="2" charset="0"/>
              <a:ea typeface="Jura" pitchFamily="2" charset="0"/>
            </a:rPr>
            <a:t>сложный тип для хранения динамических объектов</a:t>
          </a:r>
          <a:endParaRPr lang="en-US" b="0" strike="noStrike" dirty="0">
            <a:latin typeface="Jura" pitchFamily="2" charset="0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CCE7BF88-510A-44EA-A70C-E8E209CFD4E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4B58C00D-6E01-4DB6-AA2A-4C8561EFEAFE}" type="parTrans" cxnId="{28D8BDD6-1365-4D31-B95B-53C7A93FE6F5}">
      <dgm:prSet/>
      <dgm:spPr/>
      <dgm:t>
        <a:bodyPr/>
        <a:lstStyle/>
        <a:p>
          <a:endParaRPr lang="en-US"/>
        </a:p>
      </dgm:t>
    </dgm:pt>
    <dgm:pt modelId="{9D8DB911-729C-4426-AB43-8006AC7F9449}" type="sibTrans" cxnId="{28D8BDD6-1365-4D31-B95B-53C7A93FE6F5}">
      <dgm:prSet/>
      <dgm:spPr/>
      <dgm:t>
        <a:bodyPr/>
        <a:lstStyle/>
        <a:p>
          <a:endParaRPr lang="en-US"/>
        </a:p>
      </dgm:t>
    </dgm:pt>
    <dgm:pt modelId="{9B340144-11F5-4224-B368-57209D0BEC3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3692722B-A1C9-4081-AE2E-5E07BD7403AD}" type="parTrans" cxnId="{D5937206-A8C7-4DAD-85C9-2B76BAE1DCCD}">
      <dgm:prSet/>
      <dgm:spPr/>
      <dgm:t>
        <a:bodyPr/>
        <a:lstStyle/>
        <a:p>
          <a:endParaRPr lang="en-US"/>
        </a:p>
      </dgm:t>
    </dgm:pt>
    <dgm:pt modelId="{4757F440-D5C2-4BE5-BC92-1D1A1FDF6A2C}" type="sibTrans" cxnId="{D5937206-A8C7-4DAD-85C9-2B76BAE1DCCD}">
      <dgm:prSet/>
      <dgm:spPr/>
      <dgm:t>
        <a:bodyPr/>
        <a:lstStyle/>
        <a:p>
          <a:endParaRPr lang="en-US"/>
        </a:p>
      </dgm:t>
    </dgm:pt>
    <dgm:pt modelId="{D9075935-4103-4DA6-93CF-9BD75E1B3476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77701D9F-7D29-4659-A228-2D88ECB8F207}" type="parTrans" cxnId="{317EF4E2-6F4A-47A5-B975-051C218CC31B}">
      <dgm:prSet/>
      <dgm:spPr/>
      <dgm:t>
        <a:bodyPr/>
        <a:lstStyle/>
        <a:p>
          <a:endParaRPr lang="en-US"/>
        </a:p>
      </dgm:t>
    </dgm:pt>
    <dgm:pt modelId="{E6B9AD3C-54F1-4145-A6DB-06E979F2B007}" type="sibTrans" cxnId="{317EF4E2-6F4A-47A5-B975-051C218CC31B}">
      <dgm:prSet/>
      <dgm:spPr/>
      <dgm:t>
        <a:bodyPr/>
        <a:lstStyle/>
        <a:p>
          <a:endParaRPr lang="en-US"/>
        </a:p>
      </dgm:t>
    </dgm:pt>
    <dgm:pt modelId="{E788BEFD-4CDC-4C85-A880-50708259875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CFBB4EAA-01A5-444A-9091-52E8B192FE21}" type="parTrans" cxnId="{095E5F74-686E-4B3C-8ABF-FADF00015852}">
      <dgm:prSet/>
      <dgm:spPr/>
      <dgm:t>
        <a:bodyPr/>
        <a:lstStyle/>
        <a:p>
          <a:endParaRPr lang="en-US"/>
        </a:p>
      </dgm:t>
    </dgm:pt>
    <dgm:pt modelId="{CB54D347-F3BC-4820-B15E-2466BE75BEC7}" type="sibTrans" cxnId="{095E5F74-686E-4B3C-8ABF-FADF0001585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7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7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7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7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7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7"/>
      <dgm:spPr/>
    </dgm:pt>
    <dgm:pt modelId="{6ABE4D9E-6071-454B-A3CD-BC326D00E4BC}" type="pres">
      <dgm:prSet presAssocID="{FF38A33C-59AD-488E-A7E1-FE1B5EA7989E}" presName="vert1" presStyleCnt="0"/>
      <dgm:spPr/>
    </dgm:pt>
    <dgm:pt modelId="{F750797F-688A-4A94-B552-DC245D157E1D}" type="pres">
      <dgm:prSet presAssocID="{CCE7BF88-510A-44EA-A70C-E8E209CFD4EE}" presName="thickLine" presStyleLbl="alignNode1" presStyleIdx="3" presStyleCnt="7"/>
      <dgm:spPr/>
    </dgm:pt>
    <dgm:pt modelId="{FC90BFA6-8CAA-44A9-8C6C-65FBC1C64986}" type="pres">
      <dgm:prSet presAssocID="{CCE7BF88-510A-44EA-A70C-E8E209CFD4EE}" presName="horz1" presStyleCnt="0"/>
      <dgm:spPr/>
    </dgm:pt>
    <dgm:pt modelId="{1559F498-E7E8-4CB5-BD36-27A2581F9F24}" type="pres">
      <dgm:prSet presAssocID="{CCE7BF88-510A-44EA-A70C-E8E209CFD4EE}" presName="tx1" presStyleLbl="revTx" presStyleIdx="3" presStyleCnt="7"/>
      <dgm:spPr/>
    </dgm:pt>
    <dgm:pt modelId="{033D58D7-C992-48F2-B4BD-078B3CCDB23C}" type="pres">
      <dgm:prSet presAssocID="{CCE7BF88-510A-44EA-A70C-E8E209CFD4EE}" presName="vert1" presStyleCnt="0"/>
      <dgm:spPr/>
    </dgm:pt>
    <dgm:pt modelId="{FA0ABB70-435D-4EF3-8937-F29074CCCDA3}" type="pres">
      <dgm:prSet presAssocID="{9B340144-11F5-4224-B368-57209D0BEC3E}" presName="thickLine" presStyleLbl="alignNode1" presStyleIdx="4" presStyleCnt="7"/>
      <dgm:spPr/>
    </dgm:pt>
    <dgm:pt modelId="{01C23E7C-35B8-4C19-81BD-CDC04A3945F0}" type="pres">
      <dgm:prSet presAssocID="{9B340144-11F5-4224-B368-57209D0BEC3E}" presName="horz1" presStyleCnt="0"/>
      <dgm:spPr/>
    </dgm:pt>
    <dgm:pt modelId="{6691A37B-CF9E-4FED-8852-691AED6CF9C8}" type="pres">
      <dgm:prSet presAssocID="{9B340144-11F5-4224-B368-57209D0BEC3E}" presName="tx1" presStyleLbl="revTx" presStyleIdx="4" presStyleCnt="7"/>
      <dgm:spPr/>
    </dgm:pt>
    <dgm:pt modelId="{9ADCCD76-C0DB-4B0F-8B25-139FA748E926}" type="pres">
      <dgm:prSet presAssocID="{9B340144-11F5-4224-B368-57209D0BEC3E}" presName="vert1" presStyleCnt="0"/>
      <dgm:spPr/>
    </dgm:pt>
    <dgm:pt modelId="{A666439E-EF8D-4212-84FF-5F4FEB94555A}" type="pres">
      <dgm:prSet presAssocID="{D9075935-4103-4DA6-93CF-9BD75E1B3476}" presName="thickLine" presStyleLbl="alignNode1" presStyleIdx="5" presStyleCnt="7"/>
      <dgm:spPr/>
    </dgm:pt>
    <dgm:pt modelId="{2130FE6C-DBC3-4EF0-96D2-14DE98B69609}" type="pres">
      <dgm:prSet presAssocID="{D9075935-4103-4DA6-93CF-9BD75E1B3476}" presName="horz1" presStyleCnt="0"/>
      <dgm:spPr/>
    </dgm:pt>
    <dgm:pt modelId="{EA2D2D44-3751-418B-B11A-51687E4CD27C}" type="pres">
      <dgm:prSet presAssocID="{D9075935-4103-4DA6-93CF-9BD75E1B3476}" presName="tx1" presStyleLbl="revTx" presStyleIdx="5" presStyleCnt="7"/>
      <dgm:spPr/>
    </dgm:pt>
    <dgm:pt modelId="{AA7D7604-4A37-461B-8652-DAFD4616786B}" type="pres">
      <dgm:prSet presAssocID="{D9075935-4103-4DA6-93CF-9BD75E1B3476}" presName="vert1" presStyleCnt="0"/>
      <dgm:spPr/>
    </dgm:pt>
    <dgm:pt modelId="{3086CD56-B8F0-4908-B057-FA21F2A723AC}" type="pres">
      <dgm:prSet presAssocID="{E788BEFD-4CDC-4C85-A880-50708259875F}" presName="thickLine" presStyleLbl="alignNode1" presStyleIdx="6" presStyleCnt="7"/>
      <dgm:spPr/>
    </dgm:pt>
    <dgm:pt modelId="{472E57E3-34E9-4EB6-9FFC-B763795E198F}" type="pres">
      <dgm:prSet presAssocID="{E788BEFD-4CDC-4C85-A880-50708259875F}" presName="horz1" presStyleCnt="0"/>
      <dgm:spPr/>
    </dgm:pt>
    <dgm:pt modelId="{376C55AD-D391-481D-BBAF-D30076D52219}" type="pres">
      <dgm:prSet presAssocID="{E788BEFD-4CDC-4C85-A880-50708259875F}" presName="tx1" presStyleLbl="revTx" presStyleIdx="6" presStyleCnt="7"/>
      <dgm:spPr/>
    </dgm:pt>
    <dgm:pt modelId="{FC1E0F35-15DD-4915-8887-559AD1F4F368}" type="pres">
      <dgm:prSet presAssocID="{E788BEFD-4CDC-4C85-A880-50708259875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D5937206-A8C7-4DAD-85C9-2B76BAE1DCCD}" srcId="{1ACBCBBD-E06F-4040-BF8A-5D7E8938569A}" destId="{9B340144-11F5-4224-B368-57209D0BEC3E}" srcOrd="4" destOrd="0" parTransId="{3692722B-A1C9-4081-AE2E-5E07BD7403AD}" sibTransId="{4757F440-D5C2-4BE5-BC92-1D1A1FDF6A2C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E73B2267-5C61-49E6-8E1A-B89CEE54F49D}" type="presOf" srcId="{E788BEFD-4CDC-4C85-A880-50708259875F}" destId="{376C55AD-D391-481D-BBAF-D30076D52219}" srcOrd="0" destOrd="0" presId="urn:microsoft.com/office/officeart/2008/layout/LinedList"/>
    <dgm:cxn modelId="{1E5E974E-9C37-4546-A4E5-81C5C3E6CF44}" type="presOf" srcId="{CCE7BF88-510A-44EA-A70C-E8E209CFD4EE}" destId="{1559F498-E7E8-4CB5-BD36-27A2581F9F24}" srcOrd="0" destOrd="0" presId="urn:microsoft.com/office/officeart/2008/layout/LinedList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5E5F74-686E-4B3C-8ABF-FADF00015852}" srcId="{1ACBCBBD-E06F-4040-BF8A-5D7E8938569A}" destId="{E788BEFD-4CDC-4C85-A880-50708259875F}" srcOrd="6" destOrd="0" parTransId="{CFBB4EAA-01A5-444A-9091-52E8B192FE21}" sibTransId="{CB54D347-F3BC-4820-B15E-2466BE75BEC7}"/>
    <dgm:cxn modelId="{F57EAD92-339C-4EE6-BCD7-16D6E70345B1}" type="presOf" srcId="{D9075935-4103-4DA6-93CF-9BD75E1B3476}" destId="{EA2D2D44-3751-418B-B11A-51687E4CD27C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FABC70A1-F695-41D4-B4E9-3454FEA4E9B7}" type="presOf" srcId="{9B340144-11F5-4224-B368-57209D0BEC3E}" destId="{6691A37B-CF9E-4FED-8852-691AED6CF9C8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28D8BDD6-1365-4D31-B95B-53C7A93FE6F5}" srcId="{1ACBCBBD-E06F-4040-BF8A-5D7E8938569A}" destId="{CCE7BF88-510A-44EA-A70C-E8E209CFD4EE}" srcOrd="3" destOrd="0" parTransId="{4B58C00D-6E01-4DB6-AA2A-4C8561EFEAFE}" sibTransId="{9D8DB911-729C-4426-AB43-8006AC7F9449}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317EF4E2-6F4A-47A5-B975-051C218CC31B}" srcId="{1ACBCBBD-E06F-4040-BF8A-5D7E8938569A}" destId="{D9075935-4103-4DA6-93CF-9BD75E1B3476}" srcOrd="5" destOrd="0" parTransId="{77701D9F-7D29-4659-A228-2D88ECB8F207}" sibTransId="{E6B9AD3C-54F1-4145-A6DB-06E979F2B007}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BB7C7576-F79A-4969-B913-7644EFDF5550}" type="presParOf" srcId="{61CD5036-CA04-4B7C-B7F2-C2AECCFEA211}" destId="{F750797F-688A-4A94-B552-DC245D157E1D}" srcOrd="6" destOrd="0" presId="urn:microsoft.com/office/officeart/2008/layout/LinedList"/>
    <dgm:cxn modelId="{B8896F3B-B6C0-46A7-9C33-4234B8AA2DC5}" type="presParOf" srcId="{61CD5036-CA04-4B7C-B7F2-C2AECCFEA211}" destId="{FC90BFA6-8CAA-44A9-8C6C-65FBC1C64986}" srcOrd="7" destOrd="0" presId="urn:microsoft.com/office/officeart/2008/layout/LinedList"/>
    <dgm:cxn modelId="{51875291-91CC-4327-9CE8-7FA2AFA59C40}" type="presParOf" srcId="{FC90BFA6-8CAA-44A9-8C6C-65FBC1C64986}" destId="{1559F498-E7E8-4CB5-BD36-27A2581F9F24}" srcOrd="0" destOrd="0" presId="urn:microsoft.com/office/officeart/2008/layout/LinedList"/>
    <dgm:cxn modelId="{96A411AA-6E92-4B4A-8FD0-0417155B62D7}" type="presParOf" srcId="{FC90BFA6-8CAA-44A9-8C6C-65FBC1C64986}" destId="{033D58D7-C992-48F2-B4BD-078B3CCDB23C}" srcOrd="1" destOrd="0" presId="urn:microsoft.com/office/officeart/2008/layout/LinedList"/>
    <dgm:cxn modelId="{749A0576-3045-462A-A9B1-EC2F1010989E}" type="presParOf" srcId="{61CD5036-CA04-4B7C-B7F2-C2AECCFEA211}" destId="{FA0ABB70-435D-4EF3-8937-F29074CCCDA3}" srcOrd="8" destOrd="0" presId="urn:microsoft.com/office/officeart/2008/layout/LinedList"/>
    <dgm:cxn modelId="{273632B7-B594-4106-A4E8-C16FB54241AE}" type="presParOf" srcId="{61CD5036-CA04-4B7C-B7F2-C2AECCFEA211}" destId="{01C23E7C-35B8-4C19-81BD-CDC04A3945F0}" srcOrd="9" destOrd="0" presId="urn:microsoft.com/office/officeart/2008/layout/LinedList"/>
    <dgm:cxn modelId="{166EEF0A-165D-49E9-B1DF-5AEACC0F3358}" type="presParOf" srcId="{01C23E7C-35B8-4C19-81BD-CDC04A3945F0}" destId="{6691A37B-CF9E-4FED-8852-691AED6CF9C8}" srcOrd="0" destOrd="0" presId="urn:microsoft.com/office/officeart/2008/layout/LinedList"/>
    <dgm:cxn modelId="{622832EC-9E60-461E-97E1-2EB9D44B1D01}" type="presParOf" srcId="{01C23E7C-35B8-4C19-81BD-CDC04A3945F0}" destId="{9ADCCD76-C0DB-4B0F-8B25-139FA748E926}" srcOrd="1" destOrd="0" presId="urn:microsoft.com/office/officeart/2008/layout/LinedList"/>
    <dgm:cxn modelId="{D8119EB6-7C51-4976-AF7C-DDF099E37CC7}" type="presParOf" srcId="{61CD5036-CA04-4B7C-B7F2-C2AECCFEA211}" destId="{A666439E-EF8D-4212-84FF-5F4FEB94555A}" srcOrd="10" destOrd="0" presId="urn:microsoft.com/office/officeart/2008/layout/LinedList"/>
    <dgm:cxn modelId="{B1802A47-881D-44E2-8549-70E5EE796DA0}" type="presParOf" srcId="{61CD5036-CA04-4B7C-B7F2-C2AECCFEA211}" destId="{2130FE6C-DBC3-4EF0-96D2-14DE98B69609}" srcOrd="11" destOrd="0" presId="urn:microsoft.com/office/officeart/2008/layout/LinedList"/>
    <dgm:cxn modelId="{D9E51B30-2C54-4018-B1C1-4ED5E8015B64}" type="presParOf" srcId="{2130FE6C-DBC3-4EF0-96D2-14DE98B69609}" destId="{EA2D2D44-3751-418B-B11A-51687E4CD27C}" srcOrd="0" destOrd="0" presId="urn:microsoft.com/office/officeart/2008/layout/LinedList"/>
    <dgm:cxn modelId="{8B9352AF-6CD8-446C-A611-C6CE20FBC031}" type="presParOf" srcId="{2130FE6C-DBC3-4EF0-96D2-14DE98B69609}" destId="{AA7D7604-4A37-461B-8652-DAFD4616786B}" srcOrd="1" destOrd="0" presId="urn:microsoft.com/office/officeart/2008/layout/LinedList"/>
    <dgm:cxn modelId="{79C24A98-ECD2-4EAD-9028-16FC302E135D}" type="presParOf" srcId="{61CD5036-CA04-4B7C-B7F2-C2AECCFEA211}" destId="{3086CD56-B8F0-4908-B057-FA21F2A723AC}" srcOrd="12" destOrd="0" presId="urn:microsoft.com/office/officeart/2008/layout/LinedList"/>
    <dgm:cxn modelId="{2EFF31A0-3EB1-47C6-A872-1DD590B00CDF}" type="presParOf" srcId="{61CD5036-CA04-4B7C-B7F2-C2AECCFEA211}" destId="{472E57E3-34E9-4EB6-9FFC-B763795E198F}" srcOrd="13" destOrd="0" presId="urn:microsoft.com/office/officeart/2008/layout/LinedList"/>
    <dgm:cxn modelId="{D2B3ED20-1DE0-49F4-BF3F-721BC629E64B}" type="presParOf" srcId="{472E57E3-34E9-4EB6-9FFC-B763795E198F}" destId="{376C55AD-D391-481D-BBAF-D30076D52219}" srcOrd="0" destOrd="0" presId="urn:microsoft.com/office/officeart/2008/layout/LinedList"/>
    <dgm:cxn modelId="{5B72C629-0B6D-489F-9CE9-5956DD47A43E}" type="presParOf" srcId="{472E57E3-34E9-4EB6-9FFC-B763795E198F}" destId="{FC1E0F35-15DD-4915-8887-559AD1F4F3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Jura" pitchFamily="2" charset="0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sp:txBody>
      <dsp:txXfrm>
        <a:off x="0" y="0"/>
        <a:ext cx="6858000" cy="1333500"/>
      </dsp:txXfrm>
    </dsp:sp>
    <dsp:sp modelId="{71C0463B-2C58-4417-B5BE-01664B840B6B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sp:txBody>
      <dsp:txXfrm>
        <a:off x="0" y="1333500"/>
        <a:ext cx="6858000" cy="1333500"/>
      </dsp:txXfrm>
    </dsp:sp>
    <dsp:sp modelId="{AAFDB182-E87E-4AAC-952A-FF597196C9A6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sz="2800" i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sp:txBody>
      <dsp:txXfrm>
        <a:off x="0" y="2667000"/>
        <a:ext cx="6858000" cy="1333500"/>
      </dsp:txXfrm>
    </dsp:sp>
    <dsp:sp modelId="{ECDC0E12-C8AB-402F-B58B-585B78951B63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653C-0501-4244-B9EE-7A84FAE2B9CA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sp:txBody>
      <dsp:txXfrm>
        <a:off x="0" y="4000500"/>
        <a:ext cx="6858000" cy="133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5558"/>
          <a:ext cx="6858000" cy="25595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latin typeface="Jura" pitchFamily="2" charset="0"/>
              <a:ea typeface="Jura" pitchFamily="2" charset="0"/>
            </a:rPr>
            <a:t>Вывод</a:t>
          </a:r>
          <a:r>
            <a:rPr lang="ru-RU" sz="4300" kern="1200" dirty="0"/>
            <a:t> – 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sp:txBody>
      <dsp:txXfrm>
        <a:off x="124946" y="170504"/>
        <a:ext cx="6608108" cy="2309629"/>
      </dsp:txXfrm>
    </dsp:sp>
    <dsp:sp modelId="{00E310DE-82C2-4F16-ABFE-F0542E2830D8}">
      <dsp:nvSpPr>
        <dsp:cNvPr id="0" name=""/>
        <dsp:cNvSpPr/>
      </dsp:nvSpPr>
      <dsp:spPr>
        <a:xfrm>
          <a:off x="0" y="2728919"/>
          <a:ext cx="6858000" cy="25595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sz="4300" kern="1200" dirty="0"/>
            <a:t> – 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sz="4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sp:txBody>
      <dsp:txXfrm>
        <a:off x="124946" y="2853865"/>
        <a:ext cx="6608108" cy="2309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50567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Программы, написанные на </a:t>
          </a:r>
          <a:r>
            <a:rPr lang="en-US" sz="3600" kern="1200" dirty="0" err="1">
              <a:latin typeface="Jura" pitchFamily="2" charset="0"/>
              <a:ea typeface="Jura" pitchFamily="2" charset="0"/>
            </a:rPr>
            <a:t>js</a:t>
          </a:r>
          <a:r>
            <a:rPr lang="en-US" sz="3600" kern="1200" dirty="0">
              <a:latin typeface="Jura" pitchFamily="2" charset="0"/>
              <a:ea typeface="Jura" pitchFamily="2" charset="0"/>
            </a:rPr>
            <a:t>, </a:t>
          </a:r>
          <a:r>
            <a:rPr lang="ru-RU" sz="3600" kern="1200" dirty="0">
              <a:latin typeface="Jura" pitchFamily="2" charset="0"/>
              <a:ea typeface="Jura" pitchFamily="2" charset="0"/>
            </a:rPr>
            <a:t>называют скриптами </a:t>
          </a:r>
          <a:r>
            <a:rPr lang="en-US" sz="3600" kern="1200" dirty="0">
              <a:latin typeface="Jura" pitchFamily="2" charset="0"/>
              <a:ea typeface="Jura" pitchFamily="2" charset="0"/>
            </a:rPr>
            <a:t>(scripts)</a:t>
          </a:r>
        </a:p>
      </dsp:txBody>
      <dsp:txXfrm>
        <a:off x="0" y="2604"/>
        <a:ext cx="6858000" cy="1776263"/>
      </dsp:txXfrm>
    </dsp:sp>
    <dsp:sp modelId="{71C0463B-2C58-4417-B5BE-01664B840B6B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Скрипты не требуют компиляции</a:t>
          </a:r>
          <a:r>
            <a:rPr lang="en-US" sz="3600" kern="1200" dirty="0">
              <a:latin typeface="Jura" pitchFamily="2" charset="0"/>
              <a:ea typeface="Jura" pitchFamily="2" charset="0"/>
            </a:rPr>
            <a:t>/</a:t>
          </a:r>
          <a:r>
            <a:rPr lang="ru-RU" sz="3600" kern="1200" dirty="0">
              <a:latin typeface="Jura" pitchFamily="2" charset="0"/>
              <a:ea typeface="Jura" pitchFamily="2" charset="0"/>
            </a:rPr>
            <a:t>интерпретации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AAFDB182-E87E-4AAC-952A-FF597196C9A6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Jura" pitchFamily="2" charset="0"/>
              <a:ea typeface="Jura" pitchFamily="2" charset="0"/>
            </a:rPr>
            <a:t>js</a:t>
          </a:r>
          <a:r>
            <a:rPr lang="en-US" sz="3600" kern="1200" dirty="0">
              <a:latin typeface="Jura" pitchFamily="2" charset="0"/>
              <a:ea typeface="Jura" pitchFamily="2" charset="0"/>
            </a:rPr>
            <a:t> </a:t>
          </a:r>
          <a:r>
            <a:rPr lang="ru-RU" sz="3600" kern="1200" dirty="0">
              <a:latin typeface="Jura" pitchFamily="2" charset="0"/>
              <a:ea typeface="Jura" pitchFamily="2" charset="0"/>
            </a:rPr>
            <a:t>не имеет никакого отношения к </a:t>
          </a:r>
          <a:r>
            <a:rPr lang="en-US" sz="3600" kern="1200" dirty="0">
              <a:latin typeface="Jura" pitchFamily="2" charset="0"/>
              <a:ea typeface="Jura" pitchFamily="2" charset="0"/>
            </a:rPr>
            <a:t>Java</a:t>
          </a:r>
        </a:p>
      </dsp:txBody>
      <dsp:txXfrm>
        <a:off x="0" y="3555131"/>
        <a:ext cx="6858000" cy="17762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127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Изменение разметки и стилей на странице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41721"/>
        <a:ext cx="6797116" cy="562726"/>
      </dsp:txXfrm>
    </dsp:sp>
    <dsp:sp modelId="{6F7E859E-8758-4BAA-B412-3C8AB01E62BE}">
      <dsp:nvSpPr>
        <dsp:cNvPr id="0" name=""/>
        <dsp:cNvSpPr/>
      </dsp:nvSpPr>
      <dsp:spPr>
        <a:xfrm>
          <a:off x="0" y="691115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721557"/>
        <a:ext cx="6797116" cy="562726"/>
      </dsp:txXfrm>
    </dsp:sp>
    <dsp:sp modelId="{3F38E0F9-A5CF-4AE5-8B21-58598618671F}">
      <dsp:nvSpPr>
        <dsp:cNvPr id="0" name=""/>
        <dsp:cNvSpPr/>
      </dsp:nvSpPr>
      <dsp:spPr>
        <a:xfrm>
          <a:off x="0" y="135065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Передача и принятие данных по сети (</a:t>
          </a:r>
          <a:r>
            <a:rPr lang="en-US" sz="1600" kern="1200" dirty="0">
              <a:latin typeface="Jura" pitchFamily="2" charset="0"/>
              <a:ea typeface="Jura" pitchFamily="2" charset="0"/>
            </a:rPr>
            <a:t>AJAX</a:t>
          </a:r>
          <a:r>
            <a:rPr lang="ru-RU" sz="1600" kern="1200" dirty="0">
              <a:latin typeface="Jura" pitchFamily="2" charset="0"/>
              <a:ea typeface="Jura" pitchFamily="2" charset="0"/>
            </a:rPr>
            <a:t>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1381101"/>
        <a:ext cx="6797116" cy="562726"/>
      </dsp:txXfrm>
    </dsp:sp>
    <dsp:sp modelId="{36D03AC3-4D47-4529-9627-84033AED123D}">
      <dsp:nvSpPr>
        <dsp:cNvPr id="0" name=""/>
        <dsp:cNvSpPr/>
      </dsp:nvSpPr>
      <dsp:spPr>
        <a:xfrm>
          <a:off x="0" y="202034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>
              <a:latin typeface="Jura" pitchFamily="2" charset="0"/>
              <a:ea typeface="Jura" pitchFamily="2" charset="0"/>
            </a:rPr>
            <a:t>Вывод сообщений для пользователя</a:t>
          </a:r>
          <a:endParaRPr lang="en-US" sz="1600" b="0" kern="1200" dirty="0">
            <a:latin typeface="Jura" pitchFamily="2" charset="0"/>
            <a:ea typeface="Jura" pitchFamily="2" charset="0"/>
          </a:endParaRPr>
        </a:p>
      </dsp:txBody>
      <dsp:txXfrm>
        <a:off x="30442" y="2050791"/>
        <a:ext cx="6797116" cy="562726"/>
      </dsp:txXfrm>
    </dsp:sp>
    <dsp:sp modelId="{FDD8002D-A534-442E-9C9C-777CC0048EC4}">
      <dsp:nvSpPr>
        <dsp:cNvPr id="0" name=""/>
        <dsp:cNvSpPr/>
      </dsp:nvSpPr>
      <dsp:spPr>
        <a:xfrm>
          <a:off x="0" y="269004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>
              <a:latin typeface="Jura" pitchFamily="2" charset="0"/>
              <a:ea typeface="Jura" pitchFamily="2" charset="0"/>
            </a:rPr>
            <a:t>Хранение данных на строне клиента</a:t>
          </a:r>
          <a:endParaRPr lang="en-US" sz="1600" b="0" kern="1200" dirty="0">
            <a:latin typeface="Jura" pitchFamily="2" charset="0"/>
            <a:ea typeface="Jura" pitchFamily="2" charset="0"/>
          </a:endParaRPr>
        </a:p>
      </dsp:txBody>
      <dsp:txXfrm>
        <a:off x="30442" y="2720482"/>
        <a:ext cx="6797116" cy="562726"/>
      </dsp:txXfrm>
    </dsp:sp>
    <dsp:sp modelId="{532ABD8E-4AFB-4977-88B0-F01636CB9362}">
      <dsp:nvSpPr>
        <dsp:cNvPr id="0" name=""/>
        <dsp:cNvSpPr/>
      </dsp:nvSpPr>
      <dsp:spPr>
        <a:xfrm>
          <a:off x="0" y="335973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Чтение файлов, запуск программ</a:t>
          </a:r>
          <a:endParaRPr lang="en-US" sz="1600" b="0" strike="sngStrike" kern="1200" dirty="0">
            <a:latin typeface="Jura" pitchFamily="2" charset="0"/>
            <a:ea typeface="Jura" pitchFamily="2" charset="0"/>
          </a:endParaRPr>
        </a:p>
      </dsp:txBody>
      <dsp:txXfrm>
        <a:off x="30442" y="3390172"/>
        <a:ext cx="6797116" cy="562726"/>
      </dsp:txXfrm>
    </dsp:sp>
    <dsp:sp modelId="{5329ED99-6FB0-4E26-9C4E-A1D8DB80650B}">
      <dsp:nvSpPr>
        <dsp:cNvPr id="0" name=""/>
        <dsp:cNvSpPr/>
      </dsp:nvSpPr>
      <dsp:spPr>
        <a:xfrm>
          <a:off x="0" y="402942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Разделение состояния между табами</a:t>
          </a:r>
          <a:r>
            <a:rPr lang="en-US" sz="1600" b="0" strike="sngStrike" kern="1200" dirty="0">
              <a:latin typeface="Jura" pitchFamily="2" charset="0"/>
              <a:ea typeface="Jura" pitchFamily="2" charset="0"/>
            </a:rPr>
            <a:t>/</a:t>
          </a: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окнами</a:t>
          </a:r>
        </a:p>
      </dsp:txBody>
      <dsp:txXfrm>
        <a:off x="30442" y="4059862"/>
        <a:ext cx="6797116" cy="562726"/>
      </dsp:txXfrm>
    </dsp:sp>
    <dsp:sp modelId="{77E10718-4786-4FC2-BAB7-55D71FD47831}">
      <dsp:nvSpPr>
        <dsp:cNvPr id="0" name=""/>
        <dsp:cNvSpPr/>
      </dsp:nvSpPr>
      <dsp:spPr>
        <a:xfrm>
          <a:off x="0" y="469911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Безопасная коммуникация с «чужими» сайтами</a:t>
          </a:r>
          <a:r>
            <a:rPr lang="en-US" sz="1600" b="0" strike="sngStrike" kern="1200" dirty="0">
              <a:latin typeface="Jura" pitchFamily="2" charset="0"/>
              <a:ea typeface="Jura" pitchFamily="2" charset="0"/>
            </a:rPr>
            <a:t>/</a:t>
          </a: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доменами</a:t>
          </a:r>
        </a:p>
      </dsp:txBody>
      <dsp:txXfrm>
        <a:off x="30442" y="4729552"/>
        <a:ext cx="6797116" cy="562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00183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Number</a:t>
          </a:r>
          <a:r>
            <a:rPr lang="en-US" sz="1900" kern="1200" dirty="0"/>
            <a:t> – 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включает</a:t>
          </a:r>
          <a:r>
            <a:rPr lang="ru-RU" sz="1900" kern="1200" dirty="0"/>
            <a:t> 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1900" kern="1200" dirty="0"/>
            <a:t> 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и</a:t>
          </a:r>
          <a:r>
            <a:rPr lang="ru-RU" sz="1900" kern="1200" dirty="0"/>
            <a:t> 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float</a:t>
          </a:r>
        </a:p>
      </dsp:txBody>
      <dsp:txXfrm>
        <a:off x="39541" y="139724"/>
        <a:ext cx="6778918" cy="730923"/>
      </dsp:txXfrm>
    </dsp:sp>
    <dsp:sp modelId="{6F7E859E-8758-4BAA-B412-3C8AB01E62BE}">
      <dsp:nvSpPr>
        <dsp:cNvPr id="0" name=""/>
        <dsp:cNvSpPr/>
      </dsp:nvSpPr>
      <dsp:spPr>
        <a:xfrm>
          <a:off x="0" y="976956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String</a:t>
          </a:r>
          <a:r>
            <a:rPr lang="en-US" sz="1900" kern="1200" dirty="0"/>
            <a:t> –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для строковых литералов используются как двойные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“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)</a:t>
          </a:r>
          <a:r>
            <a:rPr lang="ru-RU" sz="1900" kern="1200" dirty="0"/>
            <a:t>, </a:t>
          </a:r>
          <a:r>
            <a:rPr lang="ru-RU" sz="1900" kern="1200" dirty="0">
              <a:latin typeface="Jura" pitchFamily="2" charset="0"/>
              <a:ea typeface="Jura" pitchFamily="2" charset="0"/>
            </a:rPr>
            <a:t>так и обычные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(‘)</a:t>
          </a:r>
          <a:r>
            <a:rPr lang="ru-RU" sz="1900" kern="1200" dirty="0"/>
            <a:t>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ковычки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541" y="1016497"/>
        <a:ext cx="6778918" cy="730923"/>
      </dsp:txXfrm>
    </dsp:sp>
    <dsp:sp modelId="{3F38E0F9-A5CF-4AE5-8B21-58598618671F}">
      <dsp:nvSpPr>
        <dsp:cNvPr id="0" name=""/>
        <dsp:cNvSpPr/>
      </dsp:nvSpPr>
      <dsp:spPr>
        <a:xfrm>
          <a:off x="0" y="1829634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Boolean – true/false</a:t>
          </a:r>
        </a:p>
      </dsp:txBody>
      <dsp:txXfrm>
        <a:off x="39541" y="1869175"/>
        <a:ext cx="6778918" cy="730923"/>
      </dsp:txXfrm>
    </dsp:sp>
    <dsp:sp modelId="{36D03AC3-4D47-4529-9627-84033AED123D}">
      <dsp:nvSpPr>
        <dsp:cNvPr id="0" name=""/>
        <dsp:cNvSpPr/>
      </dsp:nvSpPr>
      <dsp:spPr>
        <a:xfrm>
          <a:off x="0" y="2694360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  <a:r>
            <a:rPr lang="en-US" sz="1900" b="0" kern="1200" dirty="0"/>
            <a:t> – </a:t>
          </a:r>
          <a:r>
            <a:rPr lang="ru-RU" sz="1900" b="0" kern="1200" dirty="0">
              <a:latin typeface="Jura" pitchFamily="2" charset="0"/>
              <a:ea typeface="Jura" pitchFamily="2" charset="0"/>
            </a:rPr>
            <a:t>специальное значение, представляющее «ничего»</a:t>
          </a:r>
          <a:endParaRPr lang="en-US" sz="1900" b="0" kern="1200" dirty="0">
            <a:latin typeface="Jura" pitchFamily="2" charset="0"/>
            <a:ea typeface="Jura" pitchFamily="2" charset="0"/>
          </a:endParaRPr>
        </a:p>
      </dsp:txBody>
      <dsp:txXfrm>
        <a:off x="39541" y="2733901"/>
        <a:ext cx="6778918" cy="730923"/>
      </dsp:txXfrm>
    </dsp:sp>
    <dsp:sp modelId="{FDD8002D-A534-442E-9C9C-777CC0048EC4}">
      <dsp:nvSpPr>
        <dsp:cNvPr id="0" name=""/>
        <dsp:cNvSpPr/>
      </dsp:nvSpPr>
      <dsp:spPr>
        <a:xfrm>
          <a:off x="0" y="3559085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undefined</a:t>
          </a:r>
          <a:r>
            <a:rPr lang="en-US" sz="1900" b="0" kern="1200" dirty="0"/>
            <a:t> – </a:t>
          </a:r>
          <a:r>
            <a:rPr lang="ru-RU" sz="1900" b="0" kern="1200" dirty="0">
              <a:latin typeface="Jura" pitchFamily="2" charset="0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sz="1900" b="0" kern="1200" dirty="0">
            <a:latin typeface="Jura" pitchFamily="2" charset="0"/>
            <a:ea typeface="Jura" pitchFamily="2" charset="0"/>
          </a:endParaRPr>
        </a:p>
      </dsp:txBody>
      <dsp:txXfrm>
        <a:off x="39541" y="3598626"/>
        <a:ext cx="6778918" cy="730923"/>
      </dsp:txXfrm>
    </dsp:sp>
    <dsp:sp modelId="{532ABD8E-4AFB-4977-88B0-F01636CB9362}">
      <dsp:nvSpPr>
        <dsp:cNvPr id="0" name=""/>
        <dsp:cNvSpPr/>
      </dsp:nvSpPr>
      <dsp:spPr>
        <a:xfrm>
          <a:off x="0" y="4423811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strike="noStrike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Object</a:t>
          </a:r>
          <a:r>
            <a:rPr lang="en-US" sz="1900" b="0" strike="noStrike" kern="1200" dirty="0"/>
            <a:t> – </a:t>
          </a:r>
          <a:r>
            <a:rPr lang="ru-RU" sz="1900" b="0" strike="noStrike" kern="1200" dirty="0">
              <a:latin typeface="Jura" pitchFamily="2" charset="0"/>
              <a:ea typeface="Jura" pitchFamily="2" charset="0"/>
            </a:rPr>
            <a:t>сложный тип для хранения динамических объектов</a:t>
          </a:r>
          <a:endParaRPr lang="en-US" sz="1900" b="0" strike="noStrike" kern="1200" dirty="0">
            <a:latin typeface="Jura" pitchFamily="2" charset="0"/>
            <a:ea typeface="Jura" pitchFamily="2" charset="0"/>
          </a:endParaRPr>
        </a:p>
      </dsp:txBody>
      <dsp:txXfrm>
        <a:off x="39541" y="4463352"/>
        <a:ext cx="6778918" cy="7309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sp:txBody>
      <dsp:txXfrm>
        <a:off x="0" y="651"/>
        <a:ext cx="6858000" cy="761813"/>
      </dsp:txXfrm>
    </dsp:sp>
    <dsp:sp modelId="{71C0463B-2C58-4417-B5BE-01664B840B6B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762465"/>
        <a:ext cx="6858000" cy="761813"/>
      </dsp:txXfrm>
    </dsp:sp>
    <dsp:sp modelId="{AAFDB182-E87E-4AAC-952A-FF597196C9A6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1524279"/>
        <a:ext cx="6858000" cy="761813"/>
      </dsp:txXfrm>
    </dsp:sp>
    <dsp:sp modelId="{F750797F-688A-4A94-B552-DC245D157E1D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F498-E7E8-4CB5-BD36-27A2581F9F24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2286093"/>
        <a:ext cx="6858000" cy="761813"/>
      </dsp:txXfrm>
    </dsp:sp>
    <dsp:sp modelId="{FA0ABB70-435D-4EF3-8937-F29074CCCDA3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A37B-CF9E-4FED-8852-691AED6CF9C8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047906"/>
        <a:ext cx="6858000" cy="761813"/>
      </dsp:txXfrm>
    </dsp:sp>
    <dsp:sp modelId="{A666439E-EF8D-4212-84FF-5F4FEB94555A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2D44-3751-418B-B11A-51687E4CD27C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809720"/>
        <a:ext cx="6858000" cy="761813"/>
      </dsp:txXfrm>
    </dsp:sp>
    <dsp:sp modelId="{3086CD56-B8F0-4908-B057-FA21F2A723AC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5AD-D391-481D-BBAF-D30076D52219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571534"/>
        <a:ext cx="6858000" cy="761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C060-63E6-47BB-99C3-2FB3A9156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EE56C-9483-486F-A5A2-FA1911FEE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1665-B98F-43BE-B1E2-6773D741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ACD1-0BF8-4704-AA68-86A64426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4823-F44E-441F-8B14-B61007B4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0430-1923-4AA2-ADBC-C8024FE2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5F28-47C7-4352-8564-F37A9DB2E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8A6B-FA19-4897-B0B7-CADDDB65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8199-F28C-447E-A7EC-9C21A3D6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A615-21EF-411B-A1C6-1FEF6D32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A35B1-44FE-4943-ADCD-495851004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7C9D-9FC6-427A-9AA5-1C562152D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6482-5ADC-4C85-A2BA-84D6F599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FD76-C661-4B03-B7F7-68559E31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8E51-9E9D-4897-9FF1-2AE8934D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94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5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6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58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C979-D909-4783-9D4C-6B773739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929D-7820-40BD-9D4D-48FD9D1B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1B14-418B-4504-9A55-1EF30FA7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8FF0-708E-4D8A-9412-65F1FEE7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2818-79F1-4E64-94D9-B85E9812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23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24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8C6E-AB64-4720-AAD6-476ADAB5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0400-6C8F-491B-882B-740D80A2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A7F5-5389-4B3E-A8E3-0C7DE5BA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98DB8-5534-449A-B72C-C72F8EA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1CB6-3DED-4A55-8AD6-0E1EA3BA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29A-8FF1-429E-83DB-61B6A9F8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E1B1-35A9-4E44-914F-06C1E3E4B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926DF-0FEE-4187-B85E-DCA7A8F0B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AEDA-61EB-4368-A9F7-2BEBFECC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B09D1-7955-431C-9CD9-AA0DA7CD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7DF3-6A6D-4E42-918F-956FF13C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FF06-E4A9-4C46-A9D5-28069DD9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75E46-18C8-41A8-9E52-46ADB14F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AC512-7231-43D3-B11D-78BBDDCB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D78A4-504D-4680-9BDA-E806EA5BA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B7E06-03B9-4577-A44E-52994A63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4A02-6A9B-4F5F-B212-4342EF73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2D37F-7B75-42BF-86E8-D7F07EC0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D18E1-4244-4662-AB05-131D57B0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5648-DE67-49FF-9449-45D414DE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754A1-8CFF-447B-8E3C-641C2721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20984-08AB-43A2-806F-D176C2B9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BD11-F0B9-4A71-9982-14376BFC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B3868-4540-408E-A00D-AFBD9D47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5AC88-E29B-4DBE-98FE-76198137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162E-F79D-4C79-989C-C4D66C34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F011-0CA7-47B3-AEE2-C8A5C402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44-A03E-49E1-B7CE-FC4BDD53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A678D-228E-46E4-9364-6E698010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A4F1-4B32-496A-BAC5-D752EF78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A1E69-8200-4588-A542-800D042E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E2FA2-7B4A-467D-8FBE-A6968883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9737-8DFE-4E20-8086-5A2D2DF4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8D9AC-1D06-43F8-973D-860205C41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C675-C17B-4D01-82E6-9141817B3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A61F-6D10-4A28-A7F5-331CC967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2144-8C7C-412F-90AA-8F0DAB84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2140-C138-4AD4-AF6A-8856D3EB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20A72-6741-4467-A5B6-EE4C825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C02F-379E-469C-A8AD-265BD89D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CE35-849A-41FE-B123-3B7E99E69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3D2A-AD81-49E2-9BB0-B399234E8D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F204-5BEB-4277-8C38-3B7C93DC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C14C-A9A8-4392-B1C0-F3260ABE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8B46-5E2F-48D7-B7EA-2AC99D8A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- </a:t>
            </a:r>
            <a:r>
              <a:rPr lang="ru-RU" dirty="0"/>
              <a:t>базовые инструменты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44" y="2103120"/>
            <a:ext cx="8602512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cap="none" dirty="0"/>
              <a:t>БЛОЧНАЯ РАЗМЕТКА СТРАНИЦЫ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1604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6BDC-8DFC-48FF-992B-D490B919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6AF8-C88B-4C04-93A8-7EB99B11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Язык программирования, который делает web страницы интерактивными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5FFC6B-5C21-460D-B2B8-80CCB6E3B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4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90F-E566-4183-8666-CCB356B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в браузере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FC430-7AED-4A15-9DBC-FE980ED25A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89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cap="none" dirty="0"/>
              <a:t>КОНСОЛЬ РАЗРАБОТЧИКА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35691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var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“old” way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const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= 10;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“new” way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[1,2,3,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//создание массива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3+5; 12.3/4.1;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//мат операции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 и типа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val1 &amp;&amp; val2 || !val3;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//логические операции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70847D-65D4-4F84-8C06-B72F3E3BD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46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&lt;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early...'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&gt;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late'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5105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do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(let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++) {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 shows 0, then 1, then 2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45493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= 2 + 2;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switch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3: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small'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4: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5: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large'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default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"I don't know such values"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96029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function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result =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result 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(a, b) =&gt;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(sum(3,4))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5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HTML DOM(Document Object Model)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38" y="2103120"/>
            <a:ext cx="7033523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Поиск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0562C2-0130-4A4A-8651-1B84F7C20B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5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Изменение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C563A4-5CFD-47F7-B02D-51C49B4126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454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"Please wait for your turn"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prompt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"What is your name"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"John"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confirm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"Are you sure?"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Простейшее взаимодействие с пользователем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Поиск и изменение элементов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7693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'Hello, world!'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js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/script1.js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Подключение скрипта на страницу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84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onmouseover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onmouseout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='blue'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I’m blue!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alert('Thank you')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clickHandler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(this)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 курсора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0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События курсора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35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Microsoft Office PowerPoint</Application>
  <PresentationFormat>Widescreen</PresentationFormat>
  <Paragraphs>293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- базовые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  <vt:lpstr>JavaScript</vt:lpstr>
      <vt:lpstr>Возможности js в браузере</vt:lpstr>
      <vt:lpstr>КОНСОЛЬ РАЗРАБОТЧИКА</vt:lpstr>
      <vt:lpstr>JS</vt:lpstr>
      <vt:lpstr>JS</vt:lpstr>
      <vt:lpstr>JS</vt:lpstr>
      <vt:lpstr>JS</vt:lpstr>
      <vt:lpstr>JS</vt:lpstr>
      <vt:lpstr>JS</vt:lpstr>
      <vt:lpstr>HTML DOM(Document Object Model)</vt:lpstr>
      <vt:lpstr>JS</vt:lpstr>
      <vt:lpstr>JS</vt:lpstr>
      <vt:lpstr>JS</vt:lpstr>
      <vt:lpstr>Поиск и изменение элементов</vt:lpstr>
      <vt:lpstr>JS</vt:lpstr>
      <vt:lpstr>JS</vt:lpstr>
      <vt:lpstr>События курсора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базовые инструменты</dc:title>
  <dc:creator>Mikita Tsiarentsyeu</dc:creator>
  <cp:lastModifiedBy>Mikita Tsiarentsyeu</cp:lastModifiedBy>
  <cp:revision>1</cp:revision>
  <dcterms:created xsi:type="dcterms:W3CDTF">2022-03-18T18:19:28Z</dcterms:created>
  <dcterms:modified xsi:type="dcterms:W3CDTF">2022-03-18T18:20:03Z</dcterms:modified>
</cp:coreProperties>
</file>