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84" r:id="rId3"/>
    <p:sldId id="585" r:id="rId4"/>
    <p:sldId id="837" r:id="rId5"/>
    <p:sldId id="838" r:id="rId6"/>
    <p:sldId id="597" r:id="rId7"/>
    <p:sldId id="598" r:id="rId8"/>
    <p:sldId id="599" r:id="rId9"/>
    <p:sldId id="6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2A45-72F1-5A8D-87ED-C48DF082F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0BAA-DAF9-6041-88F3-4ACFEFD6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224D-EC25-408E-D6BA-0260D966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A851-A2CF-AFAF-A2BD-CCDF8991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5695-1F34-6D9F-8AB7-DA97CF1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DFB7-20D7-D700-E40F-E0CDB33A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94DB2-7269-D675-16CE-F42C179E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E0A0-BAE9-7EA2-3571-5074F70A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81AB-40AD-6B4E-AC1E-CF785454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F793-51D0-EC96-D4A0-35C68EFA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730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7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28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33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34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5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1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7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1371055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72683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77E82-0D7E-C959-8B86-FC611F15A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5F01D-DF93-E219-7B47-FAE8FF433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C282-440B-0E4C-98BF-01FB5A1F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27CB-FAAF-5D5E-DF01-021D9BD9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9DC8-84BE-D2D6-3CA4-F2155CDA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07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26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5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85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30231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00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32874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9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78444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5365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94740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852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4375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676645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5119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810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272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23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9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189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6368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2142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192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1819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7249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1424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8580-69B2-C6DA-3F27-34E72589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C57A-CBC6-60BF-5116-D465D1A6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2D69-0700-C53A-AFC4-C37AF8A8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EE7C-F3CE-3D1E-386A-C31A2F33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B42B-6F8C-5C9C-0EB0-FAEEE4DB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3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2025768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98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6785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5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23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043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72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848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52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8286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5962-F4AB-0401-4A2E-AD073E8D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D2010-B619-0C82-0AF0-12869F20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B92A-9D6A-78FF-E047-70DEA914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075F-68D5-2A99-91DE-1C418529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6C3DE-4F37-219E-B1E0-2652D7B6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61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088566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415668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33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04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398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58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83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059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312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675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D64-BEDC-0C6A-A90C-F4347D79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A600-0D62-BEE4-0396-74A554545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B78C6-ED04-0D42-EEAC-7ED6CF0D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5BEE5-9D98-91C0-D85A-3D4D95B7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EC93-4C53-963E-0876-4D4EB66A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BCC7C-55D1-D27B-9786-C8255469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23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036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9952264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99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3716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519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812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253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9096020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63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5436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41CC-03DA-68D9-479D-E0C62DB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E1546-DB95-57D9-E0B3-7E08446F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6A6D1-A7E1-484C-EF71-AA6AC75F0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013B2-9B66-1549-D157-A74CE19BB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AEC38-F32E-5784-5E23-0B86D6501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0A8F2-9785-81C2-2DDC-58AA7FA9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E8D09-ADD6-CE45-2E81-AF18BFF4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D846C-AF92-8EE7-8737-D5346A48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2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7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409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77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1172271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9753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1317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4028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4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96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F669-A735-F38D-D16B-089E8FCD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E1CA8-E890-BCDD-8312-2585F371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DA1C2-CBAF-7C90-81B2-3A7F64D1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5EB18-9D1D-90C9-D034-1AB183B0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346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88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079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8519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704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9439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26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5724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1684942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6948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2E0C1-78E0-D214-BF54-C5F70F27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6EDE7-B892-C60C-6BDE-92AB6C98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F824C-B219-AA48-20AD-EEC6397B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02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445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70725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07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73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922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99023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164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1356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8320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267538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62D9-D687-974A-2711-981CC7F4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3DFB-2AE3-B909-3468-B643100C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17C3-D6BD-1408-6302-38F57214F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BF19-BC09-327D-5650-D68871BF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9118-847E-5EB4-3A3B-D2939BF0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FC67D-94C1-26FA-4C29-1146B9B6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95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118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91021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973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075395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0985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6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0377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2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0306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9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8B0-3507-4662-0D40-A922A2D6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F8B9F-D824-C044-5BAF-9FDA0A09E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9EB58-BA86-F9D9-09E7-05A2D95E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57744-1C66-B51A-D5A1-046AE11F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F46B9-B8A4-9309-221D-DF15C7F7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14752-28FB-3C37-7A3D-123FE123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2856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126309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26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7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1444420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8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3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73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887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274BF-268B-9D15-8532-42920D38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3D1E2-F065-6C70-BD87-BFF7D082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01E8-D5E9-52E2-996A-6B88C628F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29B7-102F-4057-AAF1-94AF2C65B5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3C8E3-5190-8225-4BB8-FCA9EC9FD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9CC5-3120-3094-8D9F-D30C022B7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8E1A-2232-46CB-8CA3-4233D78E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4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153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meta --&gt;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extends “base.html”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&lt;!--some specific content--&gt;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</a:t>
            </a:r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80557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шаблоны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css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js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ModelForm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Примеры использования синтаксиса шаблонов </vt:lpstr>
      <vt:lpstr>Примеры использования синтаксиса шаблонов </vt:lpstr>
      <vt:lpstr>Блог: шаблоны</vt:lpstr>
      <vt:lpstr>Блог: css и js</vt:lpstr>
      <vt:lpstr>HTML Form </vt:lpstr>
      <vt:lpstr>Обработка формы</vt:lpstr>
      <vt:lpstr>Form</vt:lpstr>
      <vt:lpstr>ModelForm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Примеры использования синтаксиса шаблонов </dc:title>
  <dc:creator>Mikita Tsiarentsyeu</dc:creator>
  <cp:lastModifiedBy>Mikita Tsiarentsyeu</cp:lastModifiedBy>
  <cp:revision>1</cp:revision>
  <dcterms:created xsi:type="dcterms:W3CDTF">2023-08-10T13:43:36Z</dcterms:created>
  <dcterms:modified xsi:type="dcterms:W3CDTF">2023-08-10T13:44:24Z</dcterms:modified>
</cp:coreProperties>
</file>