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785" r:id="rId4"/>
    <p:sldId id="786" r:id="rId5"/>
    <p:sldId id="787" r:id="rId6"/>
    <p:sldId id="7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A8D-0B4F-2C9A-BE08-C3D42AAC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206CD-DCCA-6D7F-9AE6-410ED6644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8B5A-1333-EE2C-1A58-49CA15D4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7EE8-075A-1F6B-DE0B-9F3B64B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01CB-C345-A988-A960-9324F94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5304-D327-BF47-C412-55B19C13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32C8D-2250-4B50-46FD-92D62907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2403-54E8-C856-9EB0-429C7C9A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8F1D-ADEC-4FF8-B0BD-32EAB699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9717-A198-4642-7DE0-2CB7FC21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13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7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8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81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9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47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8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44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1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691326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49716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99E0-E040-B2BF-FDAE-777FE5FF5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6BA4-6DFC-4203-B8DD-9CA03895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CAB4-EE6C-E108-2CDA-A5CDA44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FDA9-DE53-FA91-72BC-C76BE79D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8B08-D43B-69DC-60EF-836DD58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617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47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29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8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72018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6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89165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32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859276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3221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78692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154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4685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339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938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53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02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964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1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92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468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126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27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080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4231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87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81B-3548-F3F4-52BC-9A014ED1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AF2B-F6F7-2C88-EA8E-A8C9554F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F960-E5F5-BD24-21EA-11E0535E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DF08-EA1E-D30D-A61C-74F5B6C3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00A8-C5D6-9948-7BBC-50C3F357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2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829191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2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421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26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167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6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42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7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207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9857-17C7-B8CD-B4BC-788AE193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39078-673E-200B-17A8-EEE8BDDD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77CF-F1DA-C692-CE59-F2C9107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5B39-C712-13D6-7BAB-A81D5A97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7B2B-C71B-BA1B-C1CC-ACEA483C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0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84337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188441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8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3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040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9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4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5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352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0FF-E96A-2DED-B2E3-CFBC9EBD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8678-77FA-B184-D2C0-307968C54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D78A8-5C39-A5EA-F51A-9DFC94F2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1E55-D9EF-41DE-B557-13F99E79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3400-827C-4B1E-AA75-CB7427D3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E14C-3B05-29A0-4747-5D70DB3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9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349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037342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59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919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184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38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268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435975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47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9359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0D11-E624-2042-553D-4EC7569D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B577-E71F-F893-1857-8E4EC55C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7420-35EC-C9B7-D122-775E2829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1D90-C1F4-9CFD-10CC-31B1F122F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DCFB-C5F3-BAE5-D2DA-517C2C8E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D6ADB-959D-232A-0F35-F5522AF8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0CA1-00E5-B9FD-0E9A-45E5606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8D3C4-BFD4-DD18-7DAE-409C92AE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04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0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343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1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9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8055730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4544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2160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6575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27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CFD2-F91C-19D0-EA6B-C4E9ED6E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E3721-F410-BA78-ECA6-DD427920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BFC2-21CF-165B-4AFB-B944E71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D3FB5-6DCB-288F-4693-C675419B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25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71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2309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761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5306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228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1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57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7487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786094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081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A9A50-EC4A-6A3C-45D3-7D9F019C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A00DC-B977-4D7A-363A-E99887B2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B5982-D6D5-B919-60C6-87783E6C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2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969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16242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5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2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142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09469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2744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451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078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874373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E3F2-9D0C-9306-BB86-3C2993C8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BB7C-818C-8DF9-3FA4-55F32C5C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F3F1-B696-1FC8-C34A-4F502BE5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0515-8EAC-DB48-8060-D4D6AE87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3DF0-26DD-F0C5-5248-A1687A45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3E8C-2272-511B-BAD8-09007BE8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88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38044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073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25602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867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0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380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4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3102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5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DB0-730E-3B39-A841-6F8D199D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05762-0EDE-E25F-047D-65DBE1FD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EAA8-1E25-B500-1F2E-B838470AA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0F39-6A14-8323-34D1-13EEBAD9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293A-BC33-E00C-6FA1-FCFC868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5DB8-53B2-DA70-E0A1-95B1437F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2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842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8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708618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5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0707085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28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7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0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E478-5EA3-D0E3-8DB6-0677D1B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4C8D7-1D62-F800-882D-4EE325BF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D419-B17C-417C-C38E-A5662EC0D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43BB-C6C4-472D-86ED-9AA31677BDA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46D9-6B00-312E-FF0A-83E59DD8C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54A5-11C5-71AB-84C7-73492055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ABD4-2B0C-47C1-88A0-7FDFBD73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5654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Конструктор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red sports car&#10;&#10;Description automatically generated">
            <a:extLst>
              <a:ext uri="{FF2B5EF4-FFF2-40B4-BE49-F238E27FC236}">
                <a16:creationId xmlns:a16="http://schemas.microsoft.com/office/drawing/2014/main" id="{813E60AB-6BF0-AE5B-283E-E205475420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62" r="47782"/>
          <a:stretch/>
        </p:blipFill>
        <p:spPr>
          <a:xfrm>
            <a:off x="6816726" y="1263650"/>
            <a:ext cx="4317613" cy="5594351"/>
          </a:xfrm>
        </p:spPr>
      </p:pic>
      <p:pic>
        <p:nvPicPr>
          <p:cNvPr id="20" name="Picture Placeholder 19" descr="A picture containing car, road, outdoor, police&#10;&#10;Description automatically generated">
            <a:extLst>
              <a:ext uri="{FF2B5EF4-FFF2-40B4-BE49-F238E27FC236}">
                <a16:creationId xmlns:a16="http://schemas.microsoft.com/office/drawing/2014/main" id="{3D47139E-8829-1483-C965-8EA101B4BD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878" r="42770"/>
          <a:stretch/>
        </p:blipFill>
        <p:spPr>
          <a:xfrm flipH="1">
            <a:off x="1063141" y="2"/>
            <a:ext cx="4312135" cy="5594349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A342EC-0318-060E-BB18-79DCD9D8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агрегация </a:t>
            </a:r>
            <a:br>
              <a:rPr lang="ru-RU" dirty="0"/>
            </a:br>
            <a:r>
              <a:rPr lang="en-US" dirty="0"/>
              <a:t>vs </a:t>
            </a:r>
            <a:br>
              <a:rPr lang="ru-RU" dirty="0"/>
            </a:br>
            <a:r>
              <a:rPr lang="ru-RU" dirty="0"/>
              <a:t>композиция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12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Инкапсуляция </vt:lpstr>
      <vt:lpstr>Доступ к атрибутам</vt:lpstr>
      <vt:lpstr>Конструктор</vt:lpstr>
      <vt:lpstr>Свойства</vt:lpstr>
      <vt:lpstr>агрегация  vs  композиция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2</cp:revision>
  <dcterms:created xsi:type="dcterms:W3CDTF">2023-08-14T08:29:07Z</dcterms:created>
  <dcterms:modified xsi:type="dcterms:W3CDTF">2023-08-14T08:29:30Z</dcterms:modified>
</cp:coreProperties>
</file>