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  <p:sldId id="5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834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60"/>
            <p14:sldId id="651"/>
            <p14:sldId id="650"/>
            <p14:sldId id="561"/>
            <p14:sldId id="562"/>
          </p14:sldIdLst>
        </p14:section>
        <p14:section name="Default Section" id="{56CE1E27-CB7F-4C9D-875A-72E4CBD26E9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40177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88658"/>
        <a:ext cx="6761038" cy="896166"/>
      </dsp:txXfrm>
    </dsp:sp>
    <dsp:sp modelId="{45D9638F-4D8A-4914-98FE-E49CE4A544C5}">
      <dsp:nvSpPr>
        <dsp:cNvPr id="0" name=""/>
        <dsp:cNvSpPr/>
      </dsp:nvSpPr>
      <dsp:spPr>
        <a:xfrm>
          <a:off x="0" y="1105306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1153787"/>
        <a:ext cx="6761038" cy="896166"/>
      </dsp:txXfrm>
    </dsp:sp>
    <dsp:sp modelId="{9310719F-4988-43FD-BF0C-661E10BB3AC9}">
      <dsp:nvSpPr>
        <dsp:cNvPr id="0" name=""/>
        <dsp:cNvSpPr/>
      </dsp:nvSpPr>
      <dsp:spPr>
        <a:xfrm>
          <a:off x="0" y="2170435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2218916"/>
        <a:ext cx="6761038" cy="896166"/>
      </dsp:txXfrm>
    </dsp:sp>
    <dsp:sp modelId="{85518459-8231-4D9B-B126-AE2BA489E003}">
      <dsp:nvSpPr>
        <dsp:cNvPr id="0" name=""/>
        <dsp:cNvSpPr/>
      </dsp:nvSpPr>
      <dsp:spPr>
        <a:xfrm>
          <a:off x="0" y="3235564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3284045"/>
        <a:ext cx="6761038" cy="896166"/>
      </dsp:txXfrm>
    </dsp:sp>
    <dsp:sp modelId="{01161A7B-073D-4560-9F39-1B7FD840EF55}">
      <dsp:nvSpPr>
        <dsp:cNvPr id="0" name=""/>
        <dsp:cNvSpPr/>
      </dsp:nvSpPr>
      <dsp:spPr>
        <a:xfrm>
          <a:off x="0" y="4300693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8481" y="4349174"/>
        <a:ext cx="6761038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9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900" kern="1200" dirty="0">
              <a:latin typeface="Jura" pitchFamily="2" charset="0"/>
              <a:ea typeface="Jura" pitchFamily="2" charset="0"/>
            </a:rPr>
            <a:t>/</a:t>
          </a:r>
          <a:r>
            <a:rPr lang="ru-RU" sz="39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3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Идеально подходит для расширяемых веб приложений</a:t>
          </a:r>
          <a:endParaRPr lang="en-US" sz="32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транзакции</a:t>
          </a:r>
          <a:endParaRPr lang="en-US" sz="32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кеширование популярных запросов</a:t>
          </a:r>
          <a:endParaRPr lang="en-US" sz="32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6973-4BD7-6AC5-2FE7-1E4AB982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6CB3F-FB12-3A3A-3024-A75A522AD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75DB-73C5-E76E-AF68-4A780478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8CDC-A924-D5E6-BC70-E0411E52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1418-1830-34C9-993A-68750EAB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8202-38AD-618B-5DAB-AE43AE77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8A12-5691-FEFA-C0F4-514E5C69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9BDF-A7DB-4A3B-3CA8-71AF7AC4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58E1-DDB8-A66E-15C7-719F9217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00E70-B1AC-43AC-D6FF-F25EA964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89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3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4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75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7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7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0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06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9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994199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89121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BD50F-6ADF-FA7D-6AB5-A330255A0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6BE7-E53A-3463-EE5C-D8291D10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E785-4B5D-2D6D-91B6-5F4CE676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1FFC-70F8-E80D-972F-E0F448E8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4AE5-1E86-ED49-8674-ED7368D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33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511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42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77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351463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29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3673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84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319204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789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1074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9109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6912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6269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131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003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83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352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2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678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753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3058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20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79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7812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1038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BC03-8F1E-8A94-456A-B7293C27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5872-AC32-7A56-7E5A-FD0035FE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A0C2-6C74-4FB0-FE84-76BC6CFE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DCDC-A6AA-C599-F90E-BC1748EE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2467-4E65-6D14-5451-C684AEC3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7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9963662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3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9849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3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0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322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85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583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0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4747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6851-E8A9-3096-5008-B42906CF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3446-36B5-16BA-0A16-2AA0F22C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4AE6-195C-6252-2C7B-FB9A0364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E781-528E-B4AE-5704-3B3C2ECA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D1FE-0AE3-060B-B373-7ED9084F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1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455817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401526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5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02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70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71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74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5459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8963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847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7892-1E34-68C1-8960-09E6500D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AD35-E298-E4D4-9E07-6CC7D5344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27F7C-9370-01E7-663A-D703CF01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1AC0-6977-D0C1-A17D-D212F07B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91DB4-D912-B265-11FE-58C60E9A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CB99-92A9-2D6D-7998-814BC3AB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17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10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2448079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81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3880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1924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82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785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561987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58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8881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9A32-D2F1-BFF4-10E2-3897E349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E5420-16A0-FF9F-A16E-AB4D1F760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EE915-081F-D6B6-38C0-054C2B574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EDB8A-6183-51D2-4430-A510822D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DAE71-C68F-1C8F-0F1F-16E5B3526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915A1-4C88-DDDA-F623-510CDCBD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903E0-62A4-8AB0-A010-09AE5341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7BEB0-B0BE-0895-0061-9C679749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58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5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760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7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86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976333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6721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8131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0713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4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01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9C91-1CBC-1E13-4806-D101D324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0F75D-60F0-9BFA-C8FE-3BD6DE22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4CA35-BB5E-D333-9170-A24EA286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3EE03-41BC-A8E2-426E-7F621CC0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89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49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28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454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805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4247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9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370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226217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3954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378D0-F989-96DB-0B64-4EE54F6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82290-3017-1A47-96AC-9572282A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C74D-1E94-B233-82DA-F93E3B5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42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8918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987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4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79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2747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72445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235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500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373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10931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500E-44DE-A694-C843-4B1AC88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7728-2969-00A9-0825-7EC1B399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1DDF-C4D3-4B33-E775-DE4F7382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AE85-6FC3-3B66-6060-6243AEE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E14F6-F896-C7EE-1253-4ECFAFED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70DB-3AC4-279A-0FBA-DD09906A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70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381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06426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739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5390307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896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20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1479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63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336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534B-0A6F-15DD-4214-01C7C4E2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7428F-6A75-E7CF-9722-E5812CA1C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F8950-8A1B-63F7-4AA8-ED0A7F4E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CB77C-EC24-BA16-C04C-75F3594E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4FCE-7454-9C8C-2A7D-D6E41043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679B2-D6B6-ED00-3C9A-EBA1C727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692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425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5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362869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4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20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625795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87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6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01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3481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86D3D-AEED-A73C-06DB-8A646968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F8F6-FB47-E477-7311-F2F864D7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A208-5321-8EE9-D1FB-C68147BE7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A204-429C-4AB5-8A41-0C803919A45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1C46-87B7-D3F9-9B32-7670D6408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1028-BEB4-2A17-E5EC-91BD9186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2AF5-D95A-44D5-8357-71BA748D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6754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Widescreen</PresentationFormat>
  <Paragraphs>250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2023-08-01T13:53:29Z</dcterms:created>
  <dcterms:modified xsi:type="dcterms:W3CDTF">2023-08-01T13:53:50Z</dcterms:modified>
</cp:coreProperties>
</file>