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63" r:id="rId3"/>
    <p:sldId id="564" r:id="rId4"/>
    <p:sldId id="565" r:id="rId5"/>
    <p:sldId id="566" r:id="rId6"/>
    <p:sldId id="567" r:id="rId7"/>
    <p:sldId id="568" r:id="rId8"/>
    <p:sldId id="827" r:id="rId9"/>
    <p:sldId id="570" r:id="rId10"/>
    <p:sldId id="571" r:id="rId11"/>
    <p:sldId id="8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dirty="0">
            <a:latin typeface="+mj-lt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позволяет делать запросы в бд</a:t>
          </a:r>
          <a:endParaRPr lang="en-US" dirty="0">
            <a:latin typeface="+mj-lt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CA41B4D-9B36-4D41-B178-E0771762C57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69729BC-65FB-4E98-BC52-D04D50B0FD1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2BC1651-2220-4657-8A80-91692DC74D9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6D41AB1-8E43-4C71-A2CE-96906879BF21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E5E1C85-36AD-40DB-A173-7D76E63702D7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CDE1D88-23C6-44F0-A5D5-ED52450561E5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974DD-086B-485B-A1CB-E1FBBB15FD0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56954E9-32E0-4872-B262-9C9A8573C44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таблицы</a:t>
          </a:r>
          <a:endParaRPr lang="en-US" dirty="0">
            <a:latin typeface="+mj-lt"/>
            <a:ea typeface="Jura" pitchFamily="2" charset="0"/>
          </a:endParaRPr>
        </a:p>
      </dgm:t>
    </dgm:pt>
    <dgm:pt modelId="{69863E59-808D-4B17-A15A-13FACACDB2FA}" type="parTrans" cxnId="{59783F71-83EE-4826-B476-3428534AC1DB}">
      <dgm:prSet/>
      <dgm:spPr/>
      <dgm:t>
        <a:bodyPr/>
        <a:lstStyle/>
        <a:p>
          <a:endParaRPr lang="en-US"/>
        </a:p>
      </dgm:t>
    </dgm:pt>
    <dgm:pt modelId="{600816DA-8C45-4DE0-99C8-610828A6C49B}" type="sibTrans" cxnId="{59783F71-83EE-4826-B476-3428534AC1DB}">
      <dgm:prSet/>
      <dgm:spPr/>
      <dgm:t>
        <a:bodyPr/>
        <a:lstStyle/>
        <a:p>
          <a:endParaRPr lang="en-US"/>
        </a:p>
      </dgm:t>
    </dgm:pt>
    <dgm:pt modelId="{C6BAA163-C8A0-43B1-BB4C-62C3AA1F9B0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4901991D-5F66-455C-BAEC-981D6B237FA4}" type="parTrans" cxnId="{B23907B7-C9A7-4C7F-8F5A-FE4B3622D3A8}">
      <dgm:prSet/>
      <dgm:spPr/>
      <dgm:t>
        <a:bodyPr/>
        <a:lstStyle/>
        <a:p>
          <a:endParaRPr lang="en-US"/>
        </a:p>
      </dgm:t>
    </dgm:pt>
    <dgm:pt modelId="{E675D4CC-A472-43BB-8F80-F3AE6181934D}" type="sibTrans" cxnId="{B23907B7-C9A7-4C7F-8F5A-FE4B3622D3A8}">
      <dgm:prSet/>
      <dgm:spPr/>
      <dgm:t>
        <a:bodyPr/>
        <a:lstStyle/>
        <a:p>
          <a:endParaRPr lang="en-US"/>
        </a:p>
      </dgm:t>
    </dgm:pt>
    <dgm:pt modelId="{D17B4C60-B854-4573-8F50-AEDE3AC5883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C7A5D77B-7918-48E0-B0B9-1B2A9A01EC4C}" type="parTrans" cxnId="{834C322E-F483-41CC-893E-10308E7A0B59}">
      <dgm:prSet/>
      <dgm:spPr/>
      <dgm:t>
        <a:bodyPr/>
        <a:lstStyle/>
        <a:p>
          <a:endParaRPr lang="en-US"/>
        </a:p>
      </dgm:t>
    </dgm:pt>
    <dgm:pt modelId="{ADEBC507-CE15-4488-9364-4C6F4C5F5A30}" type="sibTrans" cxnId="{834C322E-F483-41CC-893E-10308E7A0B59}">
      <dgm:prSet/>
      <dgm:spPr/>
      <dgm:t>
        <a:bodyPr/>
        <a:lstStyle/>
        <a:p>
          <a:endParaRPr lang="en-US"/>
        </a:p>
      </dgm:t>
    </dgm:pt>
    <dgm:pt modelId="{05BE7C5F-BB29-4065-AD3B-C5CA10F52EC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Удаление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A0D54904-F7A6-4ED5-9F16-FEADD07B57CA}" type="parTrans" cxnId="{AD86F9F1-A674-4F6C-9375-FD3787BCEBB1}">
      <dgm:prSet/>
      <dgm:spPr/>
      <dgm:t>
        <a:bodyPr/>
        <a:lstStyle/>
        <a:p>
          <a:endParaRPr lang="en-US"/>
        </a:p>
      </dgm:t>
    </dgm:pt>
    <dgm:pt modelId="{3C402F93-AB25-4316-A65A-127EE08D1828}" type="sibTrans" cxnId="{AD86F9F1-A674-4F6C-9375-FD3787BCEBB1}">
      <dgm:prSet/>
      <dgm:spPr/>
      <dgm:t>
        <a:bodyPr/>
        <a:lstStyle/>
        <a:p>
          <a:endParaRPr lang="en-US"/>
        </a:p>
      </dgm:t>
    </dgm:pt>
    <dgm:pt modelId="{82231FD1-3483-48F4-9FC7-6451364E4869}" type="pres">
      <dgm:prSet presAssocID="{6E2974DD-086B-485B-A1CB-E1FBBB15FD00}" presName="vert0" presStyleCnt="0">
        <dgm:presLayoutVars>
          <dgm:dir/>
          <dgm:animOne val="branch"/>
          <dgm:animLvl val="lvl"/>
        </dgm:presLayoutVars>
      </dgm:prSet>
      <dgm:spPr/>
    </dgm:pt>
    <dgm:pt modelId="{2F167383-A2A2-45E7-882A-70A42734E6B0}" type="pres">
      <dgm:prSet presAssocID="{056954E9-32E0-4872-B262-9C9A8573C442}" presName="thickLine" presStyleLbl="alignNode1" presStyleIdx="0" presStyleCnt="4"/>
      <dgm:spPr/>
    </dgm:pt>
    <dgm:pt modelId="{48E219DF-34D1-4698-B0A2-9426C72692BD}" type="pres">
      <dgm:prSet presAssocID="{056954E9-32E0-4872-B262-9C9A8573C442}" presName="horz1" presStyleCnt="0"/>
      <dgm:spPr/>
    </dgm:pt>
    <dgm:pt modelId="{2C824599-8391-471E-A850-199CD451D70B}" type="pres">
      <dgm:prSet presAssocID="{056954E9-32E0-4872-B262-9C9A8573C442}" presName="tx1" presStyleLbl="revTx" presStyleIdx="0" presStyleCnt="4"/>
      <dgm:spPr/>
    </dgm:pt>
    <dgm:pt modelId="{93A508BD-3625-4FBF-8056-47940278B978}" type="pres">
      <dgm:prSet presAssocID="{056954E9-32E0-4872-B262-9C9A8573C442}" presName="vert1" presStyleCnt="0"/>
      <dgm:spPr/>
    </dgm:pt>
    <dgm:pt modelId="{40E6064E-D02C-4526-A4DB-6C92F062F9F8}" type="pres">
      <dgm:prSet presAssocID="{C6BAA163-C8A0-43B1-BB4C-62C3AA1F9B0F}" presName="thickLine" presStyleLbl="alignNode1" presStyleIdx="1" presStyleCnt="4"/>
      <dgm:spPr/>
    </dgm:pt>
    <dgm:pt modelId="{3CC57C2D-BDCF-4845-B4DD-B49743C55349}" type="pres">
      <dgm:prSet presAssocID="{C6BAA163-C8A0-43B1-BB4C-62C3AA1F9B0F}" presName="horz1" presStyleCnt="0"/>
      <dgm:spPr/>
    </dgm:pt>
    <dgm:pt modelId="{B9055761-9124-48D2-BB73-8AA66F83C084}" type="pres">
      <dgm:prSet presAssocID="{C6BAA163-C8A0-43B1-BB4C-62C3AA1F9B0F}" presName="tx1" presStyleLbl="revTx" presStyleIdx="1" presStyleCnt="4"/>
      <dgm:spPr/>
    </dgm:pt>
    <dgm:pt modelId="{4D2E5B36-0AB1-4BF5-A90E-2435F955850C}" type="pres">
      <dgm:prSet presAssocID="{C6BAA163-C8A0-43B1-BB4C-62C3AA1F9B0F}" presName="vert1" presStyleCnt="0"/>
      <dgm:spPr/>
    </dgm:pt>
    <dgm:pt modelId="{0242F1C0-36E1-4B74-A8FF-81E72F54D8B1}" type="pres">
      <dgm:prSet presAssocID="{D17B4C60-B854-4573-8F50-AEDE3AC58839}" presName="thickLine" presStyleLbl="alignNode1" presStyleIdx="2" presStyleCnt="4"/>
      <dgm:spPr/>
    </dgm:pt>
    <dgm:pt modelId="{70070C96-8281-46FA-BB98-645C83DA2BF7}" type="pres">
      <dgm:prSet presAssocID="{D17B4C60-B854-4573-8F50-AEDE3AC58839}" presName="horz1" presStyleCnt="0"/>
      <dgm:spPr/>
    </dgm:pt>
    <dgm:pt modelId="{D21DEA08-C862-4E67-ABCA-861A593080BF}" type="pres">
      <dgm:prSet presAssocID="{D17B4C60-B854-4573-8F50-AEDE3AC58839}" presName="tx1" presStyleLbl="revTx" presStyleIdx="2" presStyleCnt="4"/>
      <dgm:spPr/>
    </dgm:pt>
    <dgm:pt modelId="{54F6D618-AD7F-4BE7-926D-0378A253C231}" type="pres">
      <dgm:prSet presAssocID="{D17B4C60-B854-4573-8F50-AEDE3AC58839}" presName="vert1" presStyleCnt="0"/>
      <dgm:spPr/>
    </dgm:pt>
    <dgm:pt modelId="{7AFE6DCD-39D0-4377-BBA2-D3193AEFF434}" type="pres">
      <dgm:prSet presAssocID="{05BE7C5F-BB29-4065-AD3B-C5CA10F52EC5}" presName="thickLine" presStyleLbl="alignNode1" presStyleIdx="3" presStyleCnt="4"/>
      <dgm:spPr/>
    </dgm:pt>
    <dgm:pt modelId="{7373C73A-E65B-4557-A4F9-6EDF47A70167}" type="pres">
      <dgm:prSet presAssocID="{05BE7C5F-BB29-4065-AD3B-C5CA10F52EC5}" presName="horz1" presStyleCnt="0"/>
      <dgm:spPr/>
    </dgm:pt>
    <dgm:pt modelId="{A75101FE-07AF-4F95-AFF8-1BBBFED39EC7}" type="pres">
      <dgm:prSet presAssocID="{05BE7C5F-BB29-4065-AD3B-C5CA10F52EC5}" presName="tx1" presStyleLbl="revTx" presStyleIdx="3" presStyleCnt="4"/>
      <dgm:spPr/>
    </dgm:pt>
    <dgm:pt modelId="{0AD7F826-A5C4-4A50-85C6-E9DB361CCBC0}" type="pres">
      <dgm:prSet presAssocID="{05BE7C5F-BB29-4065-AD3B-C5CA10F52EC5}" presName="vert1" presStyleCnt="0"/>
      <dgm:spPr/>
    </dgm:pt>
  </dgm:ptLst>
  <dgm:cxnLst>
    <dgm:cxn modelId="{834C322E-F483-41CC-893E-10308E7A0B59}" srcId="{6E2974DD-086B-485B-A1CB-E1FBBB15FD00}" destId="{D17B4C60-B854-4573-8F50-AEDE3AC58839}" srcOrd="2" destOrd="0" parTransId="{C7A5D77B-7918-48E0-B0B9-1B2A9A01EC4C}" sibTransId="{ADEBC507-CE15-4488-9364-4C6F4C5F5A30}"/>
    <dgm:cxn modelId="{AE5FCF50-7D2D-4EE8-8D1B-E470A80F8343}" type="presOf" srcId="{056954E9-32E0-4872-B262-9C9A8573C442}" destId="{2C824599-8391-471E-A850-199CD451D70B}" srcOrd="0" destOrd="0" presId="urn:microsoft.com/office/officeart/2008/layout/LinedList"/>
    <dgm:cxn modelId="{59783F71-83EE-4826-B476-3428534AC1DB}" srcId="{6E2974DD-086B-485B-A1CB-E1FBBB15FD00}" destId="{056954E9-32E0-4872-B262-9C9A8573C442}" srcOrd="0" destOrd="0" parTransId="{69863E59-808D-4B17-A15A-13FACACDB2FA}" sibTransId="{600816DA-8C45-4DE0-99C8-610828A6C49B}"/>
    <dgm:cxn modelId="{724D1492-B9AE-420B-B298-D05B39BBD9D9}" type="presOf" srcId="{D17B4C60-B854-4573-8F50-AEDE3AC58839}" destId="{D21DEA08-C862-4E67-ABCA-861A593080BF}" srcOrd="0" destOrd="0" presId="urn:microsoft.com/office/officeart/2008/layout/LinedList"/>
    <dgm:cxn modelId="{B23907B7-C9A7-4C7F-8F5A-FE4B3622D3A8}" srcId="{6E2974DD-086B-485B-A1CB-E1FBBB15FD00}" destId="{C6BAA163-C8A0-43B1-BB4C-62C3AA1F9B0F}" srcOrd="1" destOrd="0" parTransId="{4901991D-5F66-455C-BAEC-981D6B237FA4}" sibTransId="{E675D4CC-A472-43BB-8F80-F3AE6181934D}"/>
    <dgm:cxn modelId="{AD86F9F1-A674-4F6C-9375-FD3787BCEBB1}" srcId="{6E2974DD-086B-485B-A1CB-E1FBBB15FD00}" destId="{05BE7C5F-BB29-4065-AD3B-C5CA10F52EC5}" srcOrd="3" destOrd="0" parTransId="{A0D54904-F7A6-4ED5-9F16-FEADD07B57CA}" sibTransId="{3C402F93-AB25-4316-A65A-127EE08D1828}"/>
    <dgm:cxn modelId="{05EB12F2-144A-4011-946C-0605462D945E}" type="presOf" srcId="{05BE7C5F-BB29-4065-AD3B-C5CA10F52EC5}" destId="{A75101FE-07AF-4F95-AFF8-1BBBFED39EC7}" srcOrd="0" destOrd="0" presId="urn:microsoft.com/office/officeart/2008/layout/LinedList"/>
    <dgm:cxn modelId="{68BEC6F6-EA1E-48CA-8AC7-174367CEE1A9}" type="presOf" srcId="{C6BAA163-C8A0-43B1-BB4C-62C3AA1F9B0F}" destId="{B9055761-9124-48D2-BB73-8AA66F83C084}" srcOrd="0" destOrd="0" presId="urn:microsoft.com/office/officeart/2008/layout/LinedList"/>
    <dgm:cxn modelId="{E65945FE-ECD4-4693-A7D6-F95F8C36E361}" type="presOf" srcId="{6E2974DD-086B-485B-A1CB-E1FBBB15FD00}" destId="{82231FD1-3483-48F4-9FC7-6451364E4869}" srcOrd="0" destOrd="0" presId="urn:microsoft.com/office/officeart/2008/layout/LinedList"/>
    <dgm:cxn modelId="{621AC519-BDD4-43ED-BDA8-22068C923D99}" type="presParOf" srcId="{82231FD1-3483-48F4-9FC7-6451364E4869}" destId="{2F167383-A2A2-45E7-882A-70A42734E6B0}" srcOrd="0" destOrd="0" presId="urn:microsoft.com/office/officeart/2008/layout/LinedList"/>
    <dgm:cxn modelId="{24F51FAE-513B-4B5E-92F8-5E20D4BE9646}" type="presParOf" srcId="{82231FD1-3483-48F4-9FC7-6451364E4869}" destId="{48E219DF-34D1-4698-B0A2-9426C72692BD}" srcOrd="1" destOrd="0" presId="urn:microsoft.com/office/officeart/2008/layout/LinedList"/>
    <dgm:cxn modelId="{AA7AF319-A37F-4207-9B2D-2C06A68B72C8}" type="presParOf" srcId="{48E219DF-34D1-4698-B0A2-9426C72692BD}" destId="{2C824599-8391-471E-A850-199CD451D70B}" srcOrd="0" destOrd="0" presId="urn:microsoft.com/office/officeart/2008/layout/LinedList"/>
    <dgm:cxn modelId="{EACE1EA3-4565-41C8-87E6-C2CDBBE2F38A}" type="presParOf" srcId="{48E219DF-34D1-4698-B0A2-9426C72692BD}" destId="{93A508BD-3625-4FBF-8056-47940278B978}" srcOrd="1" destOrd="0" presId="urn:microsoft.com/office/officeart/2008/layout/LinedList"/>
    <dgm:cxn modelId="{C47A9565-CCA3-41E8-A0CC-18DE85D5B63D}" type="presParOf" srcId="{82231FD1-3483-48F4-9FC7-6451364E4869}" destId="{40E6064E-D02C-4526-A4DB-6C92F062F9F8}" srcOrd="2" destOrd="0" presId="urn:microsoft.com/office/officeart/2008/layout/LinedList"/>
    <dgm:cxn modelId="{BED68695-41A9-479C-B18F-9EE84C9608D0}" type="presParOf" srcId="{82231FD1-3483-48F4-9FC7-6451364E4869}" destId="{3CC57C2D-BDCF-4845-B4DD-B49743C55349}" srcOrd="3" destOrd="0" presId="urn:microsoft.com/office/officeart/2008/layout/LinedList"/>
    <dgm:cxn modelId="{6BDDC4C8-42D7-43C4-AAE2-546779A5687C}" type="presParOf" srcId="{3CC57C2D-BDCF-4845-B4DD-B49743C55349}" destId="{B9055761-9124-48D2-BB73-8AA66F83C084}" srcOrd="0" destOrd="0" presId="urn:microsoft.com/office/officeart/2008/layout/LinedList"/>
    <dgm:cxn modelId="{BCEF4BDD-E0B6-4412-A4BF-AA6EBFB671FA}" type="presParOf" srcId="{3CC57C2D-BDCF-4845-B4DD-B49743C55349}" destId="{4D2E5B36-0AB1-4BF5-A90E-2435F955850C}" srcOrd="1" destOrd="0" presId="urn:microsoft.com/office/officeart/2008/layout/LinedList"/>
    <dgm:cxn modelId="{3C2A17BF-2FB6-48DA-9068-0C5EEB6B6EA6}" type="presParOf" srcId="{82231FD1-3483-48F4-9FC7-6451364E4869}" destId="{0242F1C0-36E1-4B74-A8FF-81E72F54D8B1}" srcOrd="4" destOrd="0" presId="urn:microsoft.com/office/officeart/2008/layout/LinedList"/>
    <dgm:cxn modelId="{0108198F-96C2-4C93-954E-7A99E9AD2C65}" type="presParOf" srcId="{82231FD1-3483-48F4-9FC7-6451364E4869}" destId="{70070C96-8281-46FA-BB98-645C83DA2BF7}" srcOrd="5" destOrd="0" presId="urn:microsoft.com/office/officeart/2008/layout/LinedList"/>
    <dgm:cxn modelId="{8AFF7E13-E5E9-4AE0-9BCC-167EBD341D4C}" type="presParOf" srcId="{70070C96-8281-46FA-BB98-645C83DA2BF7}" destId="{D21DEA08-C862-4E67-ABCA-861A593080BF}" srcOrd="0" destOrd="0" presId="urn:microsoft.com/office/officeart/2008/layout/LinedList"/>
    <dgm:cxn modelId="{06E7B2DF-80D8-433D-805A-2DDF4AAE3303}" type="presParOf" srcId="{70070C96-8281-46FA-BB98-645C83DA2BF7}" destId="{54F6D618-AD7F-4BE7-926D-0378A253C231}" srcOrd="1" destOrd="0" presId="urn:microsoft.com/office/officeart/2008/layout/LinedList"/>
    <dgm:cxn modelId="{E4874A8B-B1E7-42AC-8DD0-9BFF11A48FDF}" type="presParOf" srcId="{82231FD1-3483-48F4-9FC7-6451364E4869}" destId="{7AFE6DCD-39D0-4377-BBA2-D3193AEFF434}" srcOrd="6" destOrd="0" presId="urn:microsoft.com/office/officeart/2008/layout/LinedList"/>
    <dgm:cxn modelId="{EA8483BA-7F7C-4E71-91FC-8316516B70CB}" type="presParOf" srcId="{82231FD1-3483-48F4-9FC7-6451364E4869}" destId="{7373C73A-E65B-4557-A4F9-6EDF47A70167}" srcOrd="7" destOrd="0" presId="urn:microsoft.com/office/officeart/2008/layout/LinedList"/>
    <dgm:cxn modelId="{20A584FD-EEEE-4E77-8949-5939D87D4EB8}" type="presParOf" srcId="{7373C73A-E65B-4557-A4F9-6EDF47A70167}" destId="{A75101FE-07AF-4F95-AFF8-1BBBFED39EC7}" srcOrd="0" destOrd="0" presId="urn:microsoft.com/office/officeart/2008/layout/LinedList"/>
    <dgm:cxn modelId="{4B9279F7-7234-4C82-8660-FD30772DB1E6}" type="presParOf" srcId="{7373C73A-E65B-4557-A4F9-6EDF47A70167}" destId="{0AD7F826-A5C4-4A50-85C6-E9DB361CCB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позволяет делать запросы в бд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0"/>
        <a:ext cx="6858000" cy="666750"/>
      </dsp:txXfrm>
    </dsp:sp>
    <dsp:sp modelId="{E307C239-6440-4B59-BE0E-62C637080122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null</a:t>
          </a:r>
        </a:p>
      </dsp:txBody>
      <dsp:txXfrm>
        <a:off x="0" y="666750"/>
        <a:ext cx="6858000" cy="666750"/>
      </dsp:txXfrm>
    </dsp:sp>
    <dsp:sp modelId="{6C0CD043-B4B7-4BCA-943D-AF47911692DF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blank</a:t>
          </a:r>
        </a:p>
      </dsp:txBody>
      <dsp:txXfrm>
        <a:off x="0" y="1333500"/>
        <a:ext cx="6858000" cy="666750"/>
      </dsp:txXfrm>
    </dsp:sp>
    <dsp:sp modelId="{33042A86-5401-4A41-AC25-6DFD89B5918F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choices</a:t>
          </a:r>
        </a:p>
      </dsp:txBody>
      <dsp:txXfrm>
        <a:off x="0" y="2000250"/>
        <a:ext cx="6858000" cy="666750"/>
      </dsp:txXfrm>
    </dsp:sp>
    <dsp:sp modelId="{D2B3BA18-1BDA-475D-85E9-D9AF2715DE3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default</a:t>
          </a:r>
        </a:p>
      </dsp:txBody>
      <dsp:txXfrm>
        <a:off x="0" y="2667000"/>
        <a:ext cx="6858000" cy="666750"/>
      </dsp:txXfrm>
    </dsp:sp>
    <dsp:sp modelId="{FFC3D1FC-C4EB-4F55-A8D4-B4B4057F13FC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editable</a:t>
          </a:r>
        </a:p>
      </dsp:txBody>
      <dsp:txXfrm>
        <a:off x="0" y="3333749"/>
        <a:ext cx="6858000" cy="666750"/>
      </dsp:txXfrm>
    </dsp:sp>
    <dsp:sp modelId="{BA4F1CC7-CBA1-411C-9837-D3F14662C6C8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4000499"/>
        <a:ext cx="6858000" cy="666750"/>
      </dsp:txXfrm>
    </dsp:sp>
    <dsp:sp modelId="{82383EC4-AB4F-43F5-B1CF-3AB2A97859DC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unique</a:t>
          </a:r>
        </a:p>
      </dsp:txBody>
      <dsp:txXfrm>
        <a:off x="0" y="4667249"/>
        <a:ext cx="6858000" cy="66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7383-A2A2-45E7-882A-70A42734E6B0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4599-8391-471E-A850-199CD451D70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Создание таблицы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0"/>
        <a:ext cx="6858000" cy="1333500"/>
      </dsp:txXfrm>
    </dsp:sp>
    <dsp:sp modelId="{40E6064E-D02C-4526-A4DB-6C92F062F9F8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5761-9124-48D2-BB73-8AA66F83C084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Создание поля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1333500"/>
        <a:ext cx="6858000" cy="1333500"/>
      </dsp:txXfrm>
    </dsp:sp>
    <dsp:sp modelId="{0242F1C0-36E1-4B74-A8FF-81E72F54D8B1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A08-C862-4E67-ABCA-861A593080BF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Изменение поля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2667000"/>
        <a:ext cx="6858000" cy="1333500"/>
      </dsp:txXfrm>
    </dsp:sp>
    <dsp:sp modelId="{7AFE6DCD-39D0-4377-BBA2-D3193AEFF434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01FE-07AF-4F95-AFF8-1BBBFED39EC7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Удаление поля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4000500"/>
        <a:ext cx="6858000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FCD0-44E1-647F-4C49-68CE967A9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58CE3-FC06-8EA4-6A78-866EF26DC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B017A-249D-023D-B2EC-3814B7DB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593-3A41-4977-9178-E611B4E4B30D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4444-EA07-6FE7-C520-6771D215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953A-0500-4BEB-7C34-29E90E5B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BCEF-AF76-4462-B9F9-E0101035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7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999B-F6A8-A1C2-8606-1B082486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3478A-F88E-F281-C7C1-DF9395943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BAF2-20EB-97B0-6CBA-738F9A7F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593-3A41-4977-9178-E611B4E4B30D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30BB-8FCA-0EB3-E0CE-763F31FA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328B-0384-3A7E-122D-B2862457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BCEF-AF76-4462-B9F9-E0101035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46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56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94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730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99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361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36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612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59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8419773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93051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55911-4350-D591-6B8B-C56FE6EA9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887D7-04DC-CE69-FC59-1225A8170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BA9A3-FE8E-CF25-F108-4822F3D4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593-3A41-4977-9178-E611B4E4B30D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6867F-D57E-6477-6381-E7A83F53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63C02-76B5-0409-836B-D7866F3F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BCEF-AF76-4462-B9F9-E0101035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2548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42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40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41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164813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98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9567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31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5139425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9212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03841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2898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207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14972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4838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3914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5238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719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14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4933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9892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272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2455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9021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7151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9058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0A19-59D3-9FE0-8E35-2C344948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BFF7-E0C6-4DC3-CBFF-47F2A46D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48D1-BA50-C41D-FD52-B7BA12DF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593-3A41-4977-9178-E611B4E4B30D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BC36-537C-3098-147F-84798972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E77C0-6E2D-E472-A674-A7C1B181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BCEF-AF76-4462-B9F9-E0101035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32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1217846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06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71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18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070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4960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079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8903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201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0428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1163-B210-62CE-0041-D990766C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4F561-05C5-B57B-DF82-08C7A7958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996B-72DD-703E-79E9-70D44BB2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593-3A41-4977-9178-E611B4E4B30D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BCA1E-1725-6405-6584-5422A30D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36089-07A7-C36C-87F6-4DD73529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BCEF-AF76-4462-B9F9-E0101035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67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408007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765617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46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6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448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754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46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6496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5829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821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EF8E-1718-7CDD-E592-2D54C280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564C-F272-1E0B-4A89-506F073D7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65B7E-8A0E-60FA-80DC-D18FFF7C7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62961-A14D-DA04-781B-F65B56A2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593-3A41-4977-9178-E611B4E4B30D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217A8-B2C0-DBCF-2E07-D4025FB9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36D60-9769-E527-90E2-AA6CAE8B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BCEF-AF76-4462-B9F9-E0101035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73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8044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24541723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61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147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17448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9365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372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5710164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61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8761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0B3C-ED8E-806A-FDD3-47324E6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C8FF-8E45-A46A-E7F6-C89F8FC8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1771C-C361-C842-8446-3A01F4AA6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90DDC-5AFD-F25E-926C-E513135FE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3C09A-7681-1551-E877-BFF682DEB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3F24A-DF8A-A0DF-77D9-7FBC96B6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593-3A41-4977-9178-E611B4E4B30D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36AF6-8BC4-1F30-F568-E542E390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88B12-F688-6847-EA04-E9788190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BCEF-AF76-4462-B9F9-E0101035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968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601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4853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771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61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602017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92694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46242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77175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467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99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8084-6E51-4D7C-F200-4A84E904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5AF2F-FB48-6E24-2AD4-7AE11BD3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593-3A41-4977-9178-E611B4E4B30D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5A1AF-9AAA-D6E9-8B59-2E04F4B1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E3BC1-1F8E-A2B3-D9A5-8E400391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BCEF-AF76-4462-B9F9-E0101035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41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5412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7972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4632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8284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838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33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847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193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1750269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5074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45250-BD09-D2D9-1B9C-07FA3E94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593-3A41-4977-9178-E611B4E4B30D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CEDCB-2DDC-0324-0590-2E904FF4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41108-E63B-1DFB-779A-EB75EB66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BCEF-AF76-4462-B9F9-E0101035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486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2419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44558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224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38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8853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031801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3081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0584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8471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1386402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A513-1BD2-CB4F-3597-5428E425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5591-BFFD-D157-D82A-7316ED0C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3341B-C033-7329-4E61-C602B4C44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B1F82-885B-9590-F2AB-A051DA41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593-3A41-4977-9178-E611B4E4B30D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5C1E0-A491-5D72-42CA-394287F0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774DE-4BC9-9FE2-376D-DFB25221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BCEF-AF76-4462-B9F9-E0101035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0899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569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537738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4327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9064063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4098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809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5742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10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5519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646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B073-9FB3-A9D3-EFE9-93F0E167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6D5F5-1F30-C664-537C-DBFBD5AA3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1C68F-F7D3-A012-2E5F-89A5A8759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0408C-33F8-C0A8-4C68-D38B54C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593-3A41-4977-9178-E611B4E4B30D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E1925-3184-2CB5-FE9B-2CFDBC1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B58DE-72FF-0B56-B30D-40B73D47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BCEF-AF76-4462-B9F9-E0101035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3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6305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881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3072971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82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867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6709950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36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87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9385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705DE-69A9-EB9C-2AF6-7A210C57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FE6DB-D07B-831F-67BF-00382E38C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E4DF5-53F8-1EA0-E19B-4841D97E9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11593-3A41-4977-9178-E611B4E4B30D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231E-43EB-EC78-8532-B9A07E262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19B47-3D47-13EA-153D-33D1D2B19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BCEF-AF76-4462-B9F9-E01010351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92988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10C1-A448-4920-AED3-C9A35842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Django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BDCFE7-A8DD-4C46-B1A5-E556BB560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ADB15-D453-45F3-B171-03717E4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класс, пронаследованный от django.db.models.Model, определяет поля базы через свои атрибуты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6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dirty="0"/>
              <a:t>Блог: первоначальная миграция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7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Пример модели с полями </a:t>
            </a:r>
            <a:r>
              <a:rPr lang="en-US" sz="2800" dirty="0"/>
              <a:t>title, subtitle, content,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#models.py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django.db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.Model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subtitle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=200)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content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.TextField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(blank=False)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image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.ImageField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upload_to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35125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5EF2EC-CFDF-43CF-94FD-8E665F7BC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642764"/>
          <a:ext cx="9737661" cy="3096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CharField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«Имя продукта»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TextField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«Смеркалось, жаркий день бледнел неуловимо...»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EmailField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URLField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49C75D-BC79-4227-9BA3-B67EC37FE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2576" y="3082493"/>
          <a:ext cx="9737661" cy="2006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IntegerField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DecimalField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3.14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050959-C0A7-4022-838B-9AFAEDD09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731510"/>
          <a:ext cx="9737661" cy="255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AutoField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BooleanField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DateTimeField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BF6AB-EABE-447F-8A47-A7A45184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полей</a:t>
            </a:r>
            <a:r>
              <a:rPr lang="en-US" dirty="0"/>
              <a:t> (field options)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963A0C-09FE-4022-A74E-D99D6E9ED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9C3A9-F87D-4E05-A847-CDF0BF80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dirty="0"/>
              <a:t>Блог: модель и поля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8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3A9A0-76B2-4725-8394-CBA7218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Миграции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823C97-888B-4296-841F-B51416B087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9F9534-6084-4230-BB10-57617DEC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генерируют скрипты для изменения структуры 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8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Первоначальная (</a:t>
            </a:r>
            <a:r>
              <a:rPr lang="en-US" sz="2800" dirty="0"/>
              <a:t>initial) </a:t>
            </a:r>
            <a:r>
              <a:rPr lang="ru-RU" sz="2800" dirty="0"/>
              <a:t>миграция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makemigrations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создаёт пронумерованные файлы миграции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#использует существующие поля модели и таблицы базы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#файлы находятся в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/migrations/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выводит все миграции для всех приложений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#отмечает выполненные миграции - [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X]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migrate 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&lt;number&gt;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запускает все миграции, не выполненные на данный момент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#запускает конкретную миграцию для конкретного приложения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первая миграция для нового приложения Django, создаёт таблицы для моделей, определённых к этому времени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Модель Django 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 (field options)</vt:lpstr>
      <vt:lpstr>Блог: модель и поля</vt:lpstr>
      <vt:lpstr>Миграции </vt:lpstr>
      <vt:lpstr>Первоначальная (initial) миграция</vt:lpstr>
      <vt:lpstr>Блог: первоначальная миграция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Django </dc:title>
  <dc:creator>Mikita Tsiarentsyeu</dc:creator>
  <cp:lastModifiedBy>Mikita Tsiarentsyeu</cp:lastModifiedBy>
  <cp:revision>1</cp:revision>
  <dcterms:created xsi:type="dcterms:W3CDTF">2023-08-01T13:52:30Z</dcterms:created>
  <dcterms:modified xsi:type="dcterms:W3CDTF">2023-08-01T13:53:19Z</dcterms:modified>
</cp:coreProperties>
</file>