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55F0-A899-6155-1D9F-DBCACDF6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7B259-B967-862F-350D-CDF26424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C00E-DAFC-8243-0F97-81F4C64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114D-459D-C412-6477-2928992B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1B6C-6AF4-4BDB-FF36-407691FE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107-DFE4-9C68-0DA3-623C5E3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2C30-6DAE-6B67-4A3A-133F171E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2EA8-924D-935C-8DC2-CADDC58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DD1B-67DD-0536-2C03-FD4B1826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2174-8C8A-CEA9-603B-1F5F90AE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67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6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7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4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8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0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3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5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9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3627984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30760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CA4AD-8F34-3B61-D78B-A958461C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827A1-CAA2-6834-11F1-D409B789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0FE9-89BA-5C60-BB33-B0B83F6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2089-4B38-F0E6-627F-59E5066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A215-67B1-A7FC-A1A6-0A79201A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30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9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4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891780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10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7749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556221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4750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1756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031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7654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42776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9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55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022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410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9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994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650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136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087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21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08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191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5A00-EF92-F822-1617-A79122B5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7C7-1D84-6A34-D49A-A6D3FDB7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DA29-D02B-3A98-CEFE-D95C390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CB73-E301-0627-A42E-B938955F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EFCE-84D0-A897-A66D-5A52817C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31669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3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067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5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2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850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90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5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6253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752-0CC1-A785-4E3A-E30E350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813E-BE79-4F22-DFE0-21890FC8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5128-A6F1-FE81-A4B3-39C1D79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D72-30A3-7399-438C-204C4518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AAE9-B82B-8C26-9D17-2DA95AE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1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961610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29791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6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8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993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7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60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894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889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37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2C17-AC02-E251-AB15-315CA5F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A383-DE51-3417-81D2-404FBCA50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E7DC-BEE1-4B2E-0343-4FCD264E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E1E13-0787-D74A-0B55-DE6C429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A81D-6306-0EEC-BB10-289F2A7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F239-6A5F-25A6-0F91-509A59BB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999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666629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3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3495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6701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432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53607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675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0B1C-5DF4-D54C-83D9-53DA8692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A391-765C-2F17-BDA9-E059F321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4374-63BA-DCE8-966A-E82C0AD7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408E1-180F-6E4F-1B94-4A035B8B0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2F334-8F2C-51F3-082D-D1729580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AAD3-020D-E520-FD7E-7FA298E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40429-27B6-020A-4FB4-EFB02853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1BCE-D7D2-1C1B-C741-F719CCDD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3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07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5177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6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08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161913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2009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7227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3905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0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3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CFED-7553-6BD0-F84F-4B7D3E30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3C7AC-50C0-3E85-533F-79179B58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B65C-7FF7-C0D8-5E24-38A25355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69F5E-8027-821E-ABBF-1837D30C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07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304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969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635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37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92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5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6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661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163444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547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2B37-93C6-089D-7BFE-F8332B2C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2EA22-F619-255F-6190-24B8EE7C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AEF8-A64D-A8D8-229D-FACE90B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79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36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6543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75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8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78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26209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233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767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381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631239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B132-30EB-C8A1-D67A-E66C671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2BDB-08A2-EDAE-3CCC-20C9ACE0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C0DF-860E-70E5-51E7-AA85FEC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E507-4837-4310-77F3-FAFDE921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3C19C-C27E-B8D7-B09D-3D3DD4F1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AB68-9E78-AABF-6EDB-72328410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33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752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22525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958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9883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640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3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339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6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8249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68D-3B0D-78BD-CB59-6444E5E7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9092D-C866-43F3-B121-6A9D04C3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8D330-64E1-FC05-3D13-4AB302C8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822B-AD7B-5EBF-E3BE-561EEEE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D31E-E428-1BAC-BFDB-F57D96D5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614FC-3725-0480-15DE-0F5F3B3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35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85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42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63278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2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523328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0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4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22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2E1D9-89DE-F237-51F3-F73E58F3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A356-2326-64A0-0707-0D54D863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0CFB-45DC-5CF7-33E3-408BB8FB6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AAE7-B150-4891-BD2D-65EF8BCC72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D9A9-5B9F-A1F9-EAEC-58774CF83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18E7-6C1A-C502-317F-D6AB8D68A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49EB-E9C2-4673-A443-4DBCD1D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980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определённого поведения.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“Magic”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“Magic” methods</dc:title>
  <dc:creator>Mikita Tsiarentsyeu</dc:creator>
  <cp:lastModifiedBy>Mikita Tsiarentsyeu</cp:lastModifiedBy>
  <cp:revision>1</cp:revision>
  <dcterms:created xsi:type="dcterms:W3CDTF">2023-08-17T13:50:15Z</dcterms:created>
  <dcterms:modified xsi:type="dcterms:W3CDTF">2023-08-17T13:50:39Z</dcterms:modified>
</cp:coreProperties>
</file>