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7" r:id="rId2"/>
    <p:sldId id="708" r:id="rId3"/>
    <p:sldId id="794" r:id="rId4"/>
    <p:sldId id="710" r:id="rId5"/>
    <p:sldId id="7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изменяемый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безразмерный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6906-BBEE-6453-7BAF-F67384E22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9AF4-6964-D281-9A72-BB4D21577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2B2-8EE9-2BE5-ED7A-99D1D690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E61E-9E79-5163-5644-7AC6A53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B633-65B4-1F16-135D-7427CEC2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F2F7-BC2B-595C-0E01-47CA491E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E23C-349D-BBD2-7998-C7832BF2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591F-482B-74B2-BC2F-31C1E2D7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7EDE-69C2-15A2-8CFE-B9DC7086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E43F-06AF-914E-8477-58696F8C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6F4F5-44A8-CAF7-CF8C-818DC498F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0C752-3F1A-763C-7DB6-9CDEA4C1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D814-0536-DA1F-C61D-F31D3D69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8321-00C2-4058-BC49-6BB75300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3870-B84F-F4AD-998F-C35F9D51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889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8645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5306-60EB-1AE5-6D01-17B441C1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B695-3249-7B14-3F45-46BB5AE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BE64-916A-8F1C-132C-3A47FA95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8688-4FB9-62E2-9DAB-791B5259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83BD-57FA-4493-5281-2C55E23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DEE-198D-4C1B-3A40-F65C7AA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54E4-1ACA-F77D-E496-A1244D77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F07E-D991-2404-E480-8D012E2B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A6E6-485C-08A0-146A-D73B87F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B42E-4015-071F-2309-ABAAC99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91F-1235-CDBC-6D82-028FA16F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F09-E16A-4795-CCC3-9B5D03969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A5C4F-FADD-8E0A-73C3-5D7093F0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F49A-6BA9-CC42-0999-55CB374A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0A6F-5BCE-52AD-B0D7-F9B7565F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CD96-E37E-9EBB-2EC3-4EC1595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3C99-8D20-F9D1-E79D-257319DF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E89E7-63EE-CAEB-F009-95C4C76E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A0113-5103-3826-9469-46310E9E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B6B5A-5968-BDA4-1E05-6FCBD8C88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6E18-B485-6ED8-D5A0-B7203F3C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85E0-07AD-CCF7-BA45-FE8E01A6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6B863-3AF9-A3E9-5F23-1A5B59D3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B1F3D-7473-F8A5-A766-02A1C5CB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807-C3B0-1FDF-2391-D1FD19E6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AA93-70C8-90A9-205E-A4CEE644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FBCE6-4CC4-A38F-8E5A-4615546B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495-E214-723B-7AE8-B2EE2FE2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D97E-1EFE-34EB-3C29-E05C6DF3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F9C4D-A8D9-A0AD-04EF-E4F2CC5C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3341-B9DE-FEAA-66B7-4B083E1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B3CC-2708-A1D7-345A-27EF572D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3FA3-8D46-AC96-8BB4-6E61C0B4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5DF3-9C91-7499-86FC-CF2C8190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935E-D941-DF74-1C1D-17DA3F4F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33BF-5155-CAAE-072D-1201B3B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511E-DC41-2D1A-CEE1-3B7A9A8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121-8B29-8F3D-5A9F-3373C81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27BCC-A352-F9F5-D7C4-9BDF24702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26C0-51FA-7CCD-D991-AABE6806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DAC91-5FB5-2AAF-A0D9-3E306544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74B8-0DBC-518D-6454-1B5636DD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9EBD-FAEF-086B-81BE-E5A6A703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28416-46B9-5E69-6E3A-20ED9F3D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2582-5820-F657-A86C-5D05C636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D447-A410-A37D-2163-41D2E592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DD43-5DD7-4F09-BD8E-0BE8BE10351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908D-DDD2-2E2F-B158-B77941DB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AB43-F516-F107-DC32-63A766F7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CD81-ADF6-458B-A958-D24F2DD7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Коллекции</vt:lpstr>
      <vt:lpstr>Тип list</vt:lpstr>
      <vt:lpstr>Перестановка элементов, сравнение списков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2023-06-01T13:50:20Z</dcterms:created>
  <dcterms:modified xsi:type="dcterms:W3CDTF">2023-06-01T13:50:56Z</dcterms:modified>
</cp:coreProperties>
</file>