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2" r:id="rId3"/>
    <p:sldId id="715" r:id="rId4"/>
    <p:sldId id="716" r:id="rId5"/>
    <p:sldId id="717" r:id="rId6"/>
    <p:sldId id="718" r:id="rId7"/>
    <p:sldId id="719" r:id="rId8"/>
    <p:sldId id="720" r:id="rId9"/>
    <p:sldId id="7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Отсеивание дубликатов</a:t>
          </a:r>
          <a:endParaRPr lang="en-US" dirty="0">
            <a:latin typeface="+mj-lt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+mj-lt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+mj-lt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+mj-lt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+mj-lt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+mj-lt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0004"/>
                <a:satOff val="-574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20004"/>
                <a:satOff val="-574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20004"/>
                <a:satOff val="-574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40007"/>
                <a:satOff val="-11497"/>
                <a:lumOff val="-9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40007"/>
                <a:satOff val="-11497"/>
                <a:lumOff val="-9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40007"/>
                <a:satOff val="-11497"/>
                <a:lumOff val="-9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Отсеивание дубликатов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не делает ничего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800" kern="1200" dirty="0">
              <a:latin typeface="+mj-lt"/>
            </a:rPr>
            <a:t> </a:t>
          </a:r>
          <a:r>
            <a:rPr lang="ru-RU" sz="18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>
              <a:latin typeface="+mj-lt"/>
            </a:rPr>
            <a:t> </a:t>
          </a:r>
          <a:r>
            <a:rPr lang="en-US" sz="18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1067368"/>
            <a:satOff val="5739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5507-882E-5E43-BAB1-EF6BEAAD4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BC58-219D-2380-FEBA-B1B4A969E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1308-8107-B720-2510-08719DE4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63FE-E980-F5FE-D79A-DB87A90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9E3F-5F09-CE8E-C395-2C49CE6A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AFBB-63A4-93F4-4A94-6C0C2BE0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C7457-732F-947A-3613-777958854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911E2-724E-037B-6B17-9F8DA6F2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C0B1-944B-AF1B-36B6-49A9D029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29B4-93D0-EA0A-77D0-953D826B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25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23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4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40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833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23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3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4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0416052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77988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2C676-195D-8DF6-71DC-5A92E77C6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1675-6A42-020D-160C-B31E9A16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C5A9-C90A-EA14-2D30-26C0237B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732F-3CE4-32BD-0417-8F2D0DBF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C22A-428F-9879-3CE9-C13A5BA3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73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10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64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80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303256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6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836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82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984628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2856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8418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430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5906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02235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5180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550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6899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885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0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31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9815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6529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6542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3979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9072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986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FBFD-9445-0100-4D54-FD1D4EA1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774F-A826-6CE7-CD99-F1772FE9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9BE7-86A1-97D9-22E5-1C975BCF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77D3-1165-F9B2-6C54-A8B033E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6384-0924-0A50-F378-890A3EEC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9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5753120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01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482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04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1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859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2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816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99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42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AEAE-14DC-2CF3-C4FC-A0FDF6A9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613DE-0E3F-EFCC-46BA-E044F964D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92D1-3CEE-CFB2-BE53-D602646D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260C-31A4-712F-287A-F6851C54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D436-F1CA-EA55-EF8E-2E47A5A8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1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023992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090190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1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814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7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0483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0596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368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CC3-1E7F-2116-D3B6-D5C9C27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9F5C-13B2-3BC5-72FB-56F84F652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EA9EF-0806-D9A9-F4C9-AB62D77B2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BFF1E-8EC6-CC70-43E8-A81359B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A323-2E30-32C5-92F0-3F74597F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DBE6D-DB87-3D77-A676-BF8F51F1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47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3388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023996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50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025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8318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161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384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2192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50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28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146E-2EC6-1B0D-1805-E3CE7D51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D06A-AC9B-E686-684C-545C7585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6678D-B884-0B6A-2387-A5DEF1700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85B6-5DFB-9000-15DE-E68604E7A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8C46-3F88-9CB0-1559-49675663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56E6C-8B54-FB3C-0ACA-4FA4906C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11440-F6A4-6173-E248-46E7ECA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0888E-17B6-32E3-90EA-E78680BB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432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807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81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9904271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46837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3434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9873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0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150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E828-2CE0-C2BB-733F-1A5835B5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430BA-2154-FA00-1B58-1B22A576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DC34-5062-A687-3062-674A88CD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F7A45-9503-12CC-70BC-CFE7F2FF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24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27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689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020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6912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6217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09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69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6447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12560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989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7FBAD-6D5C-C22D-B07D-95C4DABC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B948C-4F41-D5A4-0F0A-4AAE5C13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799E-17B5-6875-1BCA-E17FDB57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56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0218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984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61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70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323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64136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300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6314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0882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200161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C252-75AF-CEB9-66EC-49C067DE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376D-84CA-9CDF-9443-A66FF8D7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C0925-EF1E-1A07-7AB2-6C32ACFD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DB28B-DDE9-A4DC-E631-A59E8358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A368-D91D-5A90-E36C-CBD12874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C015-0C21-C119-AD5E-83F08BB3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669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929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04750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48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012048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7500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30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7724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1668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13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9F47-CBC9-097E-B0A1-0403C5D8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528EB-E177-DF4B-0CA0-C8BB5470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529E5-B1FD-B3D8-CE83-F9AFFD46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393BF-200E-B298-86FE-DAF3D2EE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4DF74-946E-8694-9F79-150ED847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8A62A-8F79-C917-43BD-6AD704C2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01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2497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54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0615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46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7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4839258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97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64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8863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369A2-5B5D-6F7E-6576-C6D7BD28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6B34-50B9-E11D-80BE-740796D6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752B-6D62-A4C4-E22D-F49EC1A75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695C-3D7C-48C0-919D-99C725BB97D0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5808-CADF-C152-BEFD-09D40A0E8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AD64-6AF2-DEDE-B679-95F4AC406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329E-F6A2-4F70-98D1-B260BE89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5859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Неупорядоченная коллекция неизменяемых объектов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2FE4AD-5A84-1771-BBC6-99008C9B6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/>
              <a:t>Динамическая типизация и объекты в памяти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Циклы </a:t>
            </a:r>
            <a:r>
              <a:rPr lang="en-US" sz="3600" b="1" dirty="0">
                <a:latin typeface="+mn-lt"/>
                <a:ea typeface="Jura" pitchFamily="2" charset="0"/>
              </a:rPr>
              <a:t>while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 </a:t>
            </a:r>
            <a:r>
              <a:rPr lang="en-US" sz="3600" b="1" dirty="0">
                <a:latin typeface="+mn-lt"/>
                <a:ea typeface="Jura" pitchFamily="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7495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Итератор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D22B7D-90D7-52BD-AF0B-05235A80D0E1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522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Тип set</vt:lpstr>
      <vt:lpstr>Динамическая типизация и объекты в памяти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set</dc:title>
  <dc:creator>Mikita Tsiarentsyeu</dc:creator>
  <cp:lastModifiedBy>Mikita Tsiarentsyeu</cp:lastModifiedBy>
  <cp:revision>1</cp:revision>
  <dcterms:created xsi:type="dcterms:W3CDTF">2023-06-06T13:44:56Z</dcterms:created>
  <dcterms:modified xsi:type="dcterms:W3CDTF">2023-06-06T13:46:33Z</dcterms:modified>
</cp:coreProperties>
</file>