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6" r:id="rId3"/>
    <p:sldId id="681" r:id="rId4"/>
    <p:sldId id="777" r:id="rId5"/>
    <p:sldId id="679" r:id="rId6"/>
    <p:sldId id="6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74B-F777-3228-DB84-D99AB01DD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A4933-2BCD-4B15-491F-6445A0233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86F9-4576-D592-51AA-8BC914D2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39DBC-843F-BD78-1D2A-3AAAE9E3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80E1-6096-820B-83F5-C6369518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34B2-3328-8A18-2FD4-14421B84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4756-51BB-E9AA-5C02-16DE9E62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F50E-9D41-41AE-A36F-C6A52341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3939-28D1-0C5F-50E8-C53428EF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0699-00AD-8AD8-F0D9-84B5B22D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35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35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9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8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3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4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65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1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652615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75479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60EE7-8781-C86E-4807-7D358ACC5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5849-43C0-6D96-47A9-2ACD71836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8968-FFE5-BBAD-C30B-F066ABD0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9C2E-6510-7A67-F095-75C6528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EE4F-346A-52FA-223C-D7B0E8D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5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58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3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4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4415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05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7388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2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51579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9357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009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2038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095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229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980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371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909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52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0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929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146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643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679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572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2854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344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2A5C-36D6-F629-AC13-1DB1EB17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FC72-5FAB-6426-4834-85A05832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4A12-5D87-0C14-AB10-5FC11BBC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10B0-5561-16F9-9337-393C73DC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2FC8-54D2-F43E-B757-01586309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6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603888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3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7448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3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50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295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8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403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7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00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EA45-58D2-6642-AC57-926A77BE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97E3-1306-7C7C-C171-1264A2AB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38B9-B4D5-41CC-55EF-DB9E0C86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E42C-8E64-39F2-12B0-8F57F72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427E-33FD-DECA-2D26-2F5F9861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4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759904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942034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13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99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583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1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7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9442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371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3350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17F-2467-7B87-F171-552EE92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E2BB-D6EF-F983-E48C-B30984C93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ADCF-3996-6A37-CF86-53AA2F9A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D3E23-9301-C638-C0A9-B8D40E68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D308F-7511-A30F-44FA-9BDD3300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B9CC-3399-5590-B7DF-CAD339DA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1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092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7162619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21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4091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5281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488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469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36557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73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265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AE2F-F30A-F288-10D7-010B1DBE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4707-52ED-D7F0-F255-92E71519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31351-7673-890D-1F50-240802AA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2D293-2AF8-58A5-59CD-5D33565B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741DA-5AC4-33F7-B60F-C10C31A3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81F8E-5A41-606C-1FDF-060C5577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ABBEC-9B59-9514-4EA4-7BBCA3E9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91E94-745B-AE65-CE03-4B085FE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67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62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8702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84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3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17955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4340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1567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85194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3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97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87E3-A531-7F92-AFB5-1E06F733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329AC-F8EB-CE01-17B6-C2BB5CB0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090B9-FBE1-0305-F7FE-9FE1ED91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8CC40-8E38-9170-464C-67770E6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08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31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674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617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0780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308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0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73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259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0749064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4720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A3D75-9D6F-FB78-34D0-F22F41CF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68F4A-98FB-1100-83D6-C831426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65463-8B79-3950-EE84-77393467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59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579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7717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61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5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350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26297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790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434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9781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34185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A241-83EF-B711-2B86-2C075798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2B89-8FF6-79B2-4ABD-ECA7A31B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0F52-6995-68DB-09D3-9C1202F6A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400D-6129-4928-81C0-ABF9EA66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7F53-F3A3-C279-6CC1-80BC091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651D8-B536-0E21-6411-B35E2F94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97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89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935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1549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2690507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741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0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5131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08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8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C27E-FC40-DED4-840D-5CDADD54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42C83-D418-B6B9-2CF2-C4EBC3E2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7319-A11C-E0FB-AF99-5C3653FC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570B5-7702-072E-03A0-D080F979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5964-A8E1-AFDC-014E-6FFFC9DA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1058B-C39F-BDC3-A044-8421ED22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8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8823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9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099968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0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6898840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618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9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23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8316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63DF7-0670-D939-96E2-37E40003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201A3-2801-C9C7-2523-771AF1A4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AF-1791-6384-100F-88509C98A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6787-D301-4C2B-999E-535B54F72B7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FCAF-1DF4-2FCA-7704-CB65C519C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37BB-A14B-6B32-9DD5-A59402BD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5A59-19DD-4B53-8507-0752517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58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 err="1">
                <a:latin typeface="+mn-lt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3600" dirty="0">
                <a:latin typeface="+mn-lt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1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Коротко об исключениях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Fira Sans Medium</vt:lpstr>
      <vt:lpstr>Jura</vt:lpstr>
      <vt:lpstr>Mulish</vt:lpstr>
      <vt:lpstr>Office Theme</vt:lpstr>
      <vt:lpstr>01_Welcome</vt:lpstr>
      <vt:lpstr>Типы int,  float, decimal, fractions Модули math и random</vt:lpstr>
      <vt:lpstr>Теорема Пифагора</vt:lpstr>
      <vt:lpstr>Решаем квадратное уравнение 〖3x〗^2-14x-5=0</vt:lpstr>
      <vt:lpstr>i/o</vt:lpstr>
      <vt:lpstr>Коротко об исключениях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int,  float, decimal, fractions Модули math и random</dc:title>
  <dc:creator>Mikita Tsiarentsyeu</dc:creator>
  <cp:lastModifiedBy>Mikita Tsiarentsyeu</cp:lastModifiedBy>
  <cp:revision>1</cp:revision>
  <dcterms:created xsi:type="dcterms:W3CDTF">2023-05-25T13:45:55Z</dcterms:created>
  <dcterms:modified xsi:type="dcterms:W3CDTF">2023-05-25T13:46:39Z</dcterms:modified>
</cp:coreProperties>
</file>