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9" r:id="rId3"/>
    <p:sldId id="380" r:id="rId4"/>
    <p:sldId id="783" r:id="rId5"/>
    <p:sldId id="784" r:id="rId6"/>
    <p:sldId id="781" r:id="rId7"/>
    <p:sldId id="372" r:id="rId8"/>
    <p:sldId id="3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24D4E-5C0B-4AE7-AAC4-B66942E7678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962F06-7D9F-400C-8AD8-9F556813AB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Инкапсуляция</a:t>
          </a:r>
          <a:endParaRPr lang="en-US" dirty="0">
            <a:latin typeface="+mj-lt"/>
            <a:ea typeface="Jura" pitchFamily="2" charset="0"/>
          </a:endParaRPr>
        </a:p>
      </dgm:t>
    </dgm:pt>
    <dgm:pt modelId="{262255E5-D260-453E-B7B5-F3A719E67074}" type="parTrans" cxnId="{9A287483-F469-43FC-9B5B-5F63FE1D7F67}">
      <dgm:prSet/>
      <dgm:spPr/>
      <dgm:t>
        <a:bodyPr/>
        <a:lstStyle/>
        <a:p>
          <a:endParaRPr lang="en-US"/>
        </a:p>
      </dgm:t>
    </dgm:pt>
    <dgm:pt modelId="{EF352A69-A5D2-4446-8C66-AF58747E1E81}" type="sibTrans" cxnId="{9A287483-F469-43FC-9B5B-5F63FE1D7F67}">
      <dgm:prSet/>
      <dgm:spPr/>
      <dgm:t>
        <a:bodyPr/>
        <a:lstStyle/>
        <a:p>
          <a:endParaRPr lang="en-US"/>
        </a:p>
      </dgm:t>
    </dgm:pt>
    <dgm:pt modelId="{CD832AF0-D432-44B7-A5B6-C7F9F40592B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Полиморфизм</a:t>
          </a:r>
          <a:endParaRPr lang="en-US" dirty="0">
            <a:latin typeface="+mj-lt"/>
            <a:ea typeface="Jura" pitchFamily="2" charset="0"/>
          </a:endParaRPr>
        </a:p>
      </dgm:t>
    </dgm:pt>
    <dgm:pt modelId="{0222E322-B942-47BC-B253-A182AE8A1E9D}" type="parTrans" cxnId="{95F0B4E1-2425-45F9-916D-303D9B030FAA}">
      <dgm:prSet/>
      <dgm:spPr/>
      <dgm:t>
        <a:bodyPr/>
        <a:lstStyle/>
        <a:p>
          <a:endParaRPr lang="en-US"/>
        </a:p>
      </dgm:t>
    </dgm:pt>
    <dgm:pt modelId="{A13DF45D-EE53-4572-981E-E60181E7B197}" type="sibTrans" cxnId="{95F0B4E1-2425-45F9-916D-303D9B030FAA}">
      <dgm:prSet/>
      <dgm:spPr/>
      <dgm:t>
        <a:bodyPr/>
        <a:lstStyle/>
        <a:p>
          <a:endParaRPr lang="en-US"/>
        </a:p>
      </dgm:t>
    </dgm:pt>
    <dgm:pt modelId="{46A897E1-A8D8-4295-BC51-37C7A041A74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Наследование</a:t>
          </a:r>
          <a:endParaRPr lang="en-US" dirty="0">
            <a:latin typeface="+mj-lt"/>
            <a:ea typeface="Jura" pitchFamily="2" charset="0"/>
          </a:endParaRPr>
        </a:p>
      </dgm:t>
    </dgm:pt>
    <dgm:pt modelId="{720AAC48-CE9B-49D4-8B87-1F912DA6B539}" type="sibTrans" cxnId="{D453007D-9A9A-41F6-AE9E-9D4FACBD30C1}">
      <dgm:prSet/>
      <dgm:spPr/>
      <dgm:t>
        <a:bodyPr/>
        <a:lstStyle/>
        <a:p>
          <a:endParaRPr lang="en-US"/>
        </a:p>
      </dgm:t>
    </dgm:pt>
    <dgm:pt modelId="{51F697D3-D1FE-44BB-A392-7E6C3C4DDCF4}" type="parTrans" cxnId="{D453007D-9A9A-41F6-AE9E-9D4FACBD30C1}">
      <dgm:prSet/>
      <dgm:spPr/>
      <dgm:t>
        <a:bodyPr/>
        <a:lstStyle/>
        <a:p>
          <a:endParaRPr lang="en-US"/>
        </a:p>
      </dgm:t>
    </dgm:pt>
    <dgm:pt modelId="{CED8308E-7206-495D-900C-9C1B7901A4B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Абстракция</a:t>
          </a:r>
          <a:endParaRPr lang="en-US" dirty="0">
            <a:latin typeface="+mj-lt"/>
            <a:ea typeface="Jura" pitchFamily="2" charset="0"/>
          </a:endParaRPr>
        </a:p>
      </dgm:t>
    </dgm:pt>
    <dgm:pt modelId="{F1915C60-36B9-49F0-AB81-C8E0AAC6005D}" type="parTrans" cxnId="{A1350D6A-C90B-4FD5-BFE4-8F6C58562FB1}">
      <dgm:prSet/>
      <dgm:spPr/>
      <dgm:t>
        <a:bodyPr/>
        <a:lstStyle/>
        <a:p>
          <a:endParaRPr lang="en-US"/>
        </a:p>
      </dgm:t>
    </dgm:pt>
    <dgm:pt modelId="{462EE67D-AEA5-4E80-9A74-99EBB6F12B12}" type="sibTrans" cxnId="{A1350D6A-C90B-4FD5-BFE4-8F6C58562FB1}">
      <dgm:prSet/>
      <dgm:spPr/>
      <dgm:t>
        <a:bodyPr/>
        <a:lstStyle/>
        <a:p>
          <a:endParaRPr lang="en-US"/>
        </a:p>
      </dgm:t>
    </dgm:pt>
    <dgm:pt modelId="{7D7EB277-8862-4E63-8025-740DF5487B0E}" type="pres">
      <dgm:prSet presAssocID="{2B724D4E-5C0B-4AE7-AAC4-B66942E7678D}" presName="root" presStyleCnt="0">
        <dgm:presLayoutVars>
          <dgm:dir/>
          <dgm:resizeHandles val="exact"/>
        </dgm:presLayoutVars>
      </dgm:prSet>
      <dgm:spPr/>
    </dgm:pt>
    <dgm:pt modelId="{042E0083-4A61-47F2-A36C-5E4749A186F5}" type="pres">
      <dgm:prSet presAssocID="{CED8308E-7206-495D-900C-9C1B7901A4B5}" presName="compNode" presStyleCnt="0"/>
      <dgm:spPr/>
    </dgm:pt>
    <dgm:pt modelId="{BC4D4672-0E4F-47B5-A160-0902D71A6518}" type="pres">
      <dgm:prSet presAssocID="{CED8308E-7206-495D-900C-9C1B7901A4B5}" presName="bgRect" presStyleLbl="bgShp" presStyleIdx="0" presStyleCnt="4"/>
      <dgm:spPr/>
    </dgm:pt>
    <dgm:pt modelId="{CDD01B15-2166-4B62-B65D-E10D19CEFA89}" type="pres">
      <dgm:prSet presAssocID="{CED8308E-7206-495D-900C-9C1B7901A4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"/>
        </a:ext>
      </dgm:extLst>
    </dgm:pt>
    <dgm:pt modelId="{9DEB7AD9-511D-4427-91B8-55C74909E2AE}" type="pres">
      <dgm:prSet presAssocID="{CED8308E-7206-495D-900C-9C1B7901A4B5}" presName="spaceRect" presStyleCnt="0"/>
      <dgm:spPr/>
    </dgm:pt>
    <dgm:pt modelId="{D5CDCA81-76B1-486A-A778-C67A43B4B904}" type="pres">
      <dgm:prSet presAssocID="{CED8308E-7206-495D-900C-9C1B7901A4B5}" presName="parTx" presStyleLbl="revTx" presStyleIdx="0" presStyleCnt="4">
        <dgm:presLayoutVars>
          <dgm:chMax val="0"/>
          <dgm:chPref val="0"/>
        </dgm:presLayoutVars>
      </dgm:prSet>
      <dgm:spPr/>
    </dgm:pt>
    <dgm:pt modelId="{C97E5CB7-CA17-4F9D-A507-CA080582283D}" type="pres">
      <dgm:prSet presAssocID="{462EE67D-AEA5-4E80-9A74-99EBB6F12B12}" presName="sibTrans" presStyleCnt="0"/>
      <dgm:spPr/>
    </dgm:pt>
    <dgm:pt modelId="{3E570D51-CFAF-414A-B944-771246821D0F}" type="pres">
      <dgm:prSet presAssocID="{A7962F06-7D9F-400C-8AD8-9F556813ABEB}" presName="compNode" presStyleCnt="0"/>
      <dgm:spPr/>
    </dgm:pt>
    <dgm:pt modelId="{4EA78517-BCFC-4588-B1C8-3C0EDFEF19E2}" type="pres">
      <dgm:prSet presAssocID="{A7962F06-7D9F-400C-8AD8-9F556813ABEB}" presName="bgRect" presStyleLbl="bgShp" presStyleIdx="1" presStyleCnt="4"/>
      <dgm:spPr/>
    </dgm:pt>
    <dgm:pt modelId="{4BEAE2FB-9741-4F5E-BF89-F86175A0EAD4}" type="pres">
      <dgm:prSet presAssocID="{A7962F06-7D9F-400C-8AD8-9F556813A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B73F7B2-611A-4B20-8B2D-E39D6F18534B}" type="pres">
      <dgm:prSet presAssocID="{A7962F06-7D9F-400C-8AD8-9F556813ABEB}" presName="spaceRect" presStyleCnt="0"/>
      <dgm:spPr/>
    </dgm:pt>
    <dgm:pt modelId="{C2899D47-84BF-4362-AEA1-AFC9F64CAAD9}" type="pres">
      <dgm:prSet presAssocID="{A7962F06-7D9F-400C-8AD8-9F556813ABEB}" presName="parTx" presStyleLbl="revTx" presStyleIdx="1" presStyleCnt="4">
        <dgm:presLayoutVars>
          <dgm:chMax val="0"/>
          <dgm:chPref val="0"/>
        </dgm:presLayoutVars>
      </dgm:prSet>
      <dgm:spPr/>
    </dgm:pt>
    <dgm:pt modelId="{B88EB77B-15EB-4DE3-9DF9-D6F1003E2237}" type="pres">
      <dgm:prSet presAssocID="{EF352A69-A5D2-4446-8C66-AF58747E1E81}" presName="sibTrans" presStyleCnt="0"/>
      <dgm:spPr/>
    </dgm:pt>
    <dgm:pt modelId="{A0DEB4A0-AD4A-48F7-82FB-4574753BAD26}" type="pres">
      <dgm:prSet presAssocID="{46A897E1-A8D8-4295-BC51-37C7A041A74A}" presName="compNode" presStyleCnt="0"/>
      <dgm:spPr/>
    </dgm:pt>
    <dgm:pt modelId="{DADABF42-0831-4B0D-ADB9-F59AFF9543F0}" type="pres">
      <dgm:prSet presAssocID="{46A897E1-A8D8-4295-BC51-37C7A041A74A}" presName="bgRect" presStyleLbl="bgShp" presStyleIdx="2" presStyleCnt="4"/>
      <dgm:spPr/>
    </dgm:pt>
    <dgm:pt modelId="{44C3D0AD-E791-4E9E-A2BE-079129E637DF}" type="pres">
      <dgm:prSet presAssocID="{46A897E1-A8D8-4295-BC51-37C7A041A7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743D6CF9-1044-48C9-9CEB-16E2C11694F3}" type="pres">
      <dgm:prSet presAssocID="{46A897E1-A8D8-4295-BC51-37C7A041A74A}" presName="spaceRect" presStyleCnt="0"/>
      <dgm:spPr/>
    </dgm:pt>
    <dgm:pt modelId="{9FF46BFF-9177-45CB-AB2C-24C9DD194342}" type="pres">
      <dgm:prSet presAssocID="{46A897E1-A8D8-4295-BC51-37C7A041A74A}" presName="parTx" presStyleLbl="revTx" presStyleIdx="2" presStyleCnt="4">
        <dgm:presLayoutVars>
          <dgm:chMax val="0"/>
          <dgm:chPref val="0"/>
        </dgm:presLayoutVars>
      </dgm:prSet>
      <dgm:spPr/>
    </dgm:pt>
    <dgm:pt modelId="{0FB2FF11-AA99-492E-92E5-F29AF2B1723F}" type="pres">
      <dgm:prSet presAssocID="{720AAC48-CE9B-49D4-8B87-1F912DA6B539}" presName="sibTrans" presStyleCnt="0"/>
      <dgm:spPr/>
    </dgm:pt>
    <dgm:pt modelId="{350BD4F6-F611-4A9A-B372-C8376B3BEDE7}" type="pres">
      <dgm:prSet presAssocID="{CD832AF0-D432-44B7-A5B6-C7F9F40592B1}" presName="compNode" presStyleCnt="0"/>
      <dgm:spPr/>
    </dgm:pt>
    <dgm:pt modelId="{33B5989D-03A8-4D5B-A299-BEE7CB68B2AA}" type="pres">
      <dgm:prSet presAssocID="{CD832AF0-D432-44B7-A5B6-C7F9F40592B1}" presName="bgRect" presStyleLbl="bgShp" presStyleIdx="3" presStyleCnt="4"/>
      <dgm:spPr/>
    </dgm:pt>
    <dgm:pt modelId="{B179006A-7770-4F17-8B57-67806374AADE}" type="pres">
      <dgm:prSet presAssocID="{CD832AF0-D432-44B7-A5B6-C7F9F40592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F8332C-1250-47D4-8766-C13D34822881}" type="pres">
      <dgm:prSet presAssocID="{CD832AF0-D432-44B7-A5B6-C7F9F40592B1}" presName="spaceRect" presStyleCnt="0"/>
      <dgm:spPr/>
    </dgm:pt>
    <dgm:pt modelId="{82B4BEB0-472B-4B59-A0CD-0C999B6AA9BC}" type="pres">
      <dgm:prSet presAssocID="{CD832AF0-D432-44B7-A5B6-C7F9F40592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EFA503-9C8C-4CD2-8CA8-431B48D47CB8}" type="presOf" srcId="{2B724D4E-5C0B-4AE7-AAC4-B66942E7678D}" destId="{7D7EB277-8862-4E63-8025-740DF5487B0E}" srcOrd="0" destOrd="0" presId="urn:microsoft.com/office/officeart/2018/2/layout/IconVerticalSolidList"/>
    <dgm:cxn modelId="{6924ED0A-0177-40E1-BC14-57C6E2549A3E}" type="presOf" srcId="{CD832AF0-D432-44B7-A5B6-C7F9F40592B1}" destId="{82B4BEB0-472B-4B59-A0CD-0C999B6AA9BC}" srcOrd="0" destOrd="0" presId="urn:microsoft.com/office/officeart/2018/2/layout/IconVerticalSolidList"/>
    <dgm:cxn modelId="{FA8BE111-05DC-4808-B673-9E6DE0F74EC8}" type="presOf" srcId="{CED8308E-7206-495D-900C-9C1B7901A4B5}" destId="{D5CDCA81-76B1-486A-A778-C67A43B4B904}" srcOrd="0" destOrd="0" presId="urn:microsoft.com/office/officeart/2018/2/layout/IconVerticalSolidList"/>
    <dgm:cxn modelId="{25298717-3704-41C3-B1DA-29F2C4825AED}" type="presOf" srcId="{A7962F06-7D9F-400C-8AD8-9F556813ABEB}" destId="{C2899D47-84BF-4362-AEA1-AFC9F64CAAD9}" srcOrd="0" destOrd="0" presId="urn:microsoft.com/office/officeart/2018/2/layout/IconVerticalSolidList"/>
    <dgm:cxn modelId="{A1350D6A-C90B-4FD5-BFE4-8F6C58562FB1}" srcId="{2B724D4E-5C0B-4AE7-AAC4-B66942E7678D}" destId="{CED8308E-7206-495D-900C-9C1B7901A4B5}" srcOrd="0" destOrd="0" parTransId="{F1915C60-36B9-49F0-AB81-C8E0AAC6005D}" sibTransId="{462EE67D-AEA5-4E80-9A74-99EBB6F12B12}"/>
    <dgm:cxn modelId="{D453007D-9A9A-41F6-AE9E-9D4FACBD30C1}" srcId="{2B724D4E-5C0B-4AE7-AAC4-B66942E7678D}" destId="{46A897E1-A8D8-4295-BC51-37C7A041A74A}" srcOrd="2" destOrd="0" parTransId="{51F697D3-D1FE-44BB-A392-7E6C3C4DDCF4}" sibTransId="{720AAC48-CE9B-49D4-8B87-1F912DA6B539}"/>
    <dgm:cxn modelId="{9A287483-F469-43FC-9B5B-5F63FE1D7F67}" srcId="{2B724D4E-5C0B-4AE7-AAC4-B66942E7678D}" destId="{A7962F06-7D9F-400C-8AD8-9F556813ABEB}" srcOrd="1" destOrd="0" parTransId="{262255E5-D260-453E-B7B5-F3A719E67074}" sibTransId="{EF352A69-A5D2-4446-8C66-AF58747E1E81}"/>
    <dgm:cxn modelId="{95F0B4E1-2425-45F9-916D-303D9B030FAA}" srcId="{2B724D4E-5C0B-4AE7-AAC4-B66942E7678D}" destId="{CD832AF0-D432-44B7-A5B6-C7F9F40592B1}" srcOrd="3" destOrd="0" parTransId="{0222E322-B942-47BC-B253-A182AE8A1E9D}" sibTransId="{A13DF45D-EE53-4572-981E-E60181E7B197}"/>
    <dgm:cxn modelId="{27556BE6-0DFD-4161-A506-8408EE7C7CF3}" type="presOf" srcId="{46A897E1-A8D8-4295-BC51-37C7A041A74A}" destId="{9FF46BFF-9177-45CB-AB2C-24C9DD194342}" srcOrd="0" destOrd="0" presId="urn:microsoft.com/office/officeart/2018/2/layout/IconVerticalSolidList"/>
    <dgm:cxn modelId="{057821C7-2EBC-4E32-867C-91AC80E88F24}" type="presParOf" srcId="{7D7EB277-8862-4E63-8025-740DF5487B0E}" destId="{042E0083-4A61-47F2-A36C-5E4749A186F5}" srcOrd="0" destOrd="0" presId="urn:microsoft.com/office/officeart/2018/2/layout/IconVerticalSolidList"/>
    <dgm:cxn modelId="{7EE3D9A7-8A9E-42F6-B0E5-FB5AA4672BC5}" type="presParOf" srcId="{042E0083-4A61-47F2-A36C-5E4749A186F5}" destId="{BC4D4672-0E4F-47B5-A160-0902D71A6518}" srcOrd="0" destOrd="0" presId="urn:microsoft.com/office/officeart/2018/2/layout/IconVerticalSolidList"/>
    <dgm:cxn modelId="{87531BF3-A522-43B6-BE0E-3E1268D21AA4}" type="presParOf" srcId="{042E0083-4A61-47F2-A36C-5E4749A186F5}" destId="{CDD01B15-2166-4B62-B65D-E10D19CEFA89}" srcOrd="1" destOrd="0" presId="urn:microsoft.com/office/officeart/2018/2/layout/IconVerticalSolidList"/>
    <dgm:cxn modelId="{473E58A7-D2FC-4B54-A261-1294EAF74420}" type="presParOf" srcId="{042E0083-4A61-47F2-A36C-5E4749A186F5}" destId="{9DEB7AD9-511D-4427-91B8-55C74909E2AE}" srcOrd="2" destOrd="0" presId="urn:microsoft.com/office/officeart/2018/2/layout/IconVerticalSolidList"/>
    <dgm:cxn modelId="{E22D8771-E727-4AB0-ADE1-27384227FE98}" type="presParOf" srcId="{042E0083-4A61-47F2-A36C-5E4749A186F5}" destId="{D5CDCA81-76B1-486A-A778-C67A43B4B904}" srcOrd="3" destOrd="0" presId="urn:microsoft.com/office/officeart/2018/2/layout/IconVerticalSolidList"/>
    <dgm:cxn modelId="{48DB9CF8-B081-4C1F-90E7-889DEFFC371B}" type="presParOf" srcId="{7D7EB277-8862-4E63-8025-740DF5487B0E}" destId="{C97E5CB7-CA17-4F9D-A507-CA080582283D}" srcOrd="1" destOrd="0" presId="urn:microsoft.com/office/officeart/2018/2/layout/IconVerticalSolidList"/>
    <dgm:cxn modelId="{CC49CEEB-00D6-474F-B777-F6FAE7283036}" type="presParOf" srcId="{7D7EB277-8862-4E63-8025-740DF5487B0E}" destId="{3E570D51-CFAF-414A-B944-771246821D0F}" srcOrd="2" destOrd="0" presId="urn:microsoft.com/office/officeart/2018/2/layout/IconVerticalSolidList"/>
    <dgm:cxn modelId="{258F4E4F-E5CF-4423-BA3F-6E19DCBFE384}" type="presParOf" srcId="{3E570D51-CFAF-414A-B944-771246821D0F}" destId="{4EA78517-BCFC-4588-B1C8-3C0EDFEF19E2}" srcOrd="0" destOrd="0" presId="urn:microsoft.com/office/officeart/2018/2/layout/IconVerticalSolidList"/>
    <dgm:cxn modelId="{09632BB7-DF2F-480D-860F-D6E3A51F3BCD}" type="presParOf" srcId="{3E570D51-CFAF-414A-B944-771246821D0F}" destId="{4BEAE2FB-9741-4F5E-BF89-F86175A0EAD4}" srcOrd="1" destOrd="0" presId="urn:microsoft.com/office/officeart/2018/2/layout/IconVerticalSolidList"/>
    <dgm:cxn modelId="{075873D2-8DC9-4EA5-8F6C-C3C103FCD51B}" type="presParOf" srcId="{3E570D51-CFAF-414A-B944-771246821D0F}" destId="{EB73F7B2-611A-4B20-8B2D-E39D6F18534B}" srcOrd="2" destOrd="0" presId="urn:microsoft.com/office/officeart/2018/2/layout/IconVerticalSolidList"/>
    <dgm:cxn modelId="{F76C9913-3CD8-4109-B257-0349D3CD6FE2}" type="presParOf" srcId="{3E570D51-CFAF-414A-B944-771246821D0F}" destId="{C2899D47-84BF-4362-AEA1-AFC9F64CAAD9}" srcOrd="3" destOrd="0" presId="urn:microsoft.com/office/officeart/2018/2/layout/IconVerticalSolidList"/>
    <dgm:cxn modelId="{16AAAE83-889C-4D6D-9441-F1FAECD19074}" type="presParOf" srcId="{7D7EB277-8862-4E63-8025-740DF5487B0E}" destId="{B88EB77B-15EB-4DE3-9DF9-D6F1003E2237}" srcOrd="3" destOrd="0" presId="urn:microsoft.com/office/officeart/2018/2/layout/IconVerticalSolidList"/>
    <dgm:cxn modelId="{0703D9D3-BAF1-4993-B6E9-6CCB3F34C70D}" type="presParOf" srcId="{7D7EB277-8862-4E63-8025-740DF5487B0E}" destId="{A0DEB4A0-AD4A-48F7-82FB-4574753BAD26}" srcOrd="4" destOrd="0" presId="urn:microsoft.com/office/officeart/2018/2/layout/IconVerticalSolidList"/>
    <dgm:cxn modelId="{389204B5-A2D2-4239-A50D-CFEAF2A2C6B2}" type="presParOf" srcId="{A0DEB4A0-AD4A-48F7-82FB-4574753BAD26}" destId="{DADABF42-0831-4B0D-ADB9-F59AFF9543F0}" srcOrd="0" destOrd="0" presId="urn:microsoft.com/office/officeart/2018/2/layout/IconVerticalSolidList"/>
    <dgm:cxn modelId="{26011800-D827-4AA5-A3B1-42C1A3B12A46}" type="presParOf" srcId="{A0DEB4A0-AD4A-48F7-82FB-4574753BAD26}" destId="{44C3D0AD-E791-4E9E-A2BE-079129E637DF}" srcOrd="1" destOrd="0" presId="urn:microsoft.com/office/officeart/2018/2/layout/IconVerticalSolidList"/>
    <dgm:cxn modelId="{7DC5F0FF-04A7-4347-A6AE-B2F3831D435B}" type="presParOf" srcId="{A0DEB4A0-AD4A-48F7-82FB-4574753BAD26}" destId="{743D6CF9-1044-48C9-9CEB-16E2C11694F3}" srcOrd="2" destOrd="0" presId="urn:microsoft.com/office/officeart/2018/2/layout/IconVerticalSolidList"/>
    <dgm:cxn modelId="{5B0F912B-110A-41CA-9119-FE79A54F6134}" type="presParOf" srcId="{A0DEB4A0-AD4A-48F7-82FB-4574753BAD26}" destId="{9FF46BFF-9177-45CB-AB2C-24C9DD194342}" srcOrd="3" destOrd="0" presId="urn:microsoft.com/office/officeart/2018/2/layout/IconVerticalSolidList"/>
    <dgm:cxn modelId="{D8F48241-2F5E-4160-9741-7EB9A880C6FF}" type="presParOf" srcId="{7D7EB277-8862-4E63-8025-740DF5487B0E}" destId="{0FB2FF11-AA99-492E-92E5-F29AF2B1723F}" srcOrd="5" destOrd="0" presId="urn:microsoft.com/office/officeart/2018/2/layout/IconVerticalSolidList"/>
    <dgm:cxn modelId="{D169476C-D8B8-498E-A8F7-BBCACF1570D3}" type="presParOf" srcId="{7D7EB277-8862-4E63-8025-740DF5487B0E}" destId="{350BD4F6-F611-4A9A-B372-C8376B3BEDE7}" srcOrd="6" destOrd="0" presId="urn:microsoft.com/office/officeart/2018/2/layout/IconVerticalSolidList"/>
    <dgm:cxn modelId="{4748512E-B5C5-432E-8383-810E09E9FE3A}" type="presParOf" srcId="{350BD4F6-F611-4A9A-B372-C8376B3BEDE7}" destId="{33B5989D-03A8-4D5B-A299-BEE7CB68B2AA}" srcOrd="0" destOrd="0" presId="urn:microsoft.com/office/officeart/2018/2/layout/IconVerticalSolidList"/>
    <dgm:cxn modelId="{F068CB29-C417-42A0-A872-D9D9E6D3DB9D}" type="presParOf" srcId="{350BD4F6-F611-4A9A-B372-C8376B3BEDE7}" destId="{B179006A-7770-4F17-8B57-67806374AADE}" srcOrd="1" destOrd="0" presId="urn:microsoft.com/office/officeart/2018/2/layout/IconVerticalSolidList"/>
    <dgm:cxn modelId="{33CB9190-950E-4C06-A9BC-AFE7942BCF04}" type="presParOf" srcId="{350BD4F6-F611-4A9A-B372-C8376B3BEDE7}" destId="{37F8332C-1250-47D4-8766-C13D34822881}" srcOrd="2" destOrd="0" presId="urn:microsoft.com/office/officeart/2018/2/layout/IconVerticalSolidList"/>
    <dgm:cxn modelId="{22A56F9F-4D80-4B9F-BB51-346FF59487CF}" type="presParOf" srcId="{350BD4F6-F611-4A9A-B372-C8376B3BEDE7}" destId="{82B4BEB0-472B-4B59-A0CD-0C999B6AA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D4672-0E4F-47B5-A160-0902D71A6518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01B15-2166-4B62-B65D-E10D19CEFA8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DCA81-76B1-486A-A778-C67A43B4B904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Абстракция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4EA78517-BCFC-4588-B1C8-3C0EDFEF19E2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AE2FB-9741-4F5E-BF89-F86175A0EAD4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99D47-84BF-4362-AEA1-AFC9F64CAAD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Инкапсуляция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ADABF42-0831-4B0D-ADB9-F59AFF9543F0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3D0AD-E791-4E9E-A2BE-079129E637DF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6BFF-9177-45CB-AB2C-24C9DD194342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Наследование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33B5989D-03A8-4D5B-A299-BEE7CB68B2AA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006A-7770-4F17-8B57-67806374AAD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4BEB0-472B-4B59-A0CD-0C999B6AA9BC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+mj-lt"/>
              <a:ea typeface="Jura" pitchFamily="2" charset="0"/>
            </a:rPr>
            <a:t>Полиморфизм</a:t>
          </a:r>
          <a:endParaRPr lang="en-US" sz="2200" kern="1200" dirty="0">
            <a:latin typeface="+mj-lt"/>
            <a:ea typeface="Jura" pitchFamily="2" charset="0"/>
          </a:endParaRP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6938-26D0-4BF5-0B96-B59630D51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7F566-FCEF-F9BD-D494-D47984EA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5D34-533B-6E82-3658-3DA50A13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78E5-196D-2B81-4CC4-9E38DD44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D9873-470B-D825-C59F-529337CC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B595-E071-4BDA-DB09-36F0E378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FEAB8-C757-8179-BBC1-C88E959B7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3E46-AD14-E810-7D4A-62039E1E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D7AF-AC16-A675-8AD1-0CF31DA4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42CD-4C66-B651-D615-627A91BD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72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67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1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860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72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313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52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72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06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6049359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20756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BCB76-EF07-BC92-1DCB-CFDC18480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29A5-6AA0-655F-518D-4358EA5E9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5311-C511-1DE6-018C-CD40F03F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F719-F64C-1401-7552-9FEFF5CA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A494-5211-B107-9A7D-A8D9F1B5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75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591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26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16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645764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36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62469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63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972901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6530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10325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990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4229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84609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3119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6009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9978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3104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222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3798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6696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471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3551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412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06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4E08-6557-54D9-8973-78B8F3BD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2C45-1D03-907B-1544-41022850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ADD0-83B5-6DB7-9325-C37F4400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26DB-E90B-4568-60FB-B47C9115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A56E0-B36B-555B-9D35-6CB07132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6632021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77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05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0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80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0655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30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0978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97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1801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7534-53FC-D048-6421-C57A1934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DB6F-724A-25E4-A289-D26ED0FF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FC09-F055-0587-0B55-0DE7A685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12E60-ED52-6E4C-2150-31320E0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B203-55E8-8E66-8BD2-D7C9A8D4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1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594899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163361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578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0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9850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75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7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51898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087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388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1D0-FDEB-2068-AD5D-B79BB746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9FD9-2B22-94F7-F8DA-96BA97F25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711E-31A7-CC9D-4D1C-ABF65C62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B2D63-E314-39AE-8444-057770B3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DD8E8-148D-F781-6DBA-F51B2229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68AE4-5DBA-4C09-570C-7246DC7E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487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787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1099469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0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8099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9692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2552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8340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39372541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617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3615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7D48-1775-C5B0-E739-83AF8FF9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4EB5-B5F1-A4AB-8AB1-D70DC23A2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F8EB2-6A73-8AE1-7591-79D22C5C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DEE1D-4071-70BD-E4F2-4388B36D1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F61A8-B947-A3B4-E2D0-0B8E3EAF2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4E8EC-DA72-80FE-8E7D-E43D2B4F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6BE9F-874C-A65D-EDC8-6918388A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63437-83AF-B59F-8618-6E928134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40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51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7276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92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03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88547838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35373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75264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39240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03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257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DEA4-7BFB-DCE4-1C15-6BC6C2B4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61FD9-EE43-2BE8-4058-CBC0C7C5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D72EE-A51B-803B-6873-E44F5CA1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853F-C5B5-DFEF-3A66-C708CA44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45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731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4573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2109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8287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48999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09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58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174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5171584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9892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1A38-95B9-A9DA-D43E-E174B45C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34983-67C8-9347-1FC1-4297C226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57CD5-0573-CBA8-D8DE-B18BCF28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709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82588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6379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8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38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6089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65559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0857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379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929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7100176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A4B4-D2A8-9A52-2003-C08CCDA6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201F-4FEC-C58E-E4F9-DBF9C016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F5288-3460-F973-435C-9EAC167BD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B0C99-7371-9578-D10A-536D4893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20081-B2CD-C4F1-CF32-B902BB8E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91FCD-9CE3-67ED-1CC0-76DDF17E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05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5832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943263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23154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7960218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4893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41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337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6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35155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13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13B7-F3A4-11F1-600B-63DF0F56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7BDCD-8374-1483-D470-84491F5F4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27929-93D5-B6BC-A2F8-3163284B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1BF4-9B78-3F3D-6F40-32F44531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52D41-9C3E-C493-7924-866CC8CD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32A4-1110-1A26-3262-FEF5EC26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33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6538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625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7638585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96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96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7436033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1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77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9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37653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971EF-7771-8019-E07E-8985EF16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11B92-30D3-9B75-6E56-DE466EC7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75BE-5777-3045-0833-110E83FA9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27D9-5AAF-4AAF-86D1-4FBFB998085E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DC6B-7CA3-3FDA-EF67-9D6CB78E5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C79A-119A-74F2-1891-7FC7FF788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0918-9A6E-4795-8CDB-C55696D0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07957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C5812-A26B-4C2E-ADFB-F96D706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8AAC3B9-4D1C-4511-8305-945155B4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Инструкция </a:t>
            </a:r>
            <a:r>
              <a:rPr lang="en-US" sz="2000" b="1" dirty="0">
                <a:latin typeface="+mj-lt"/>
                <a:cs typeface="JetBrains Mono" panose="02000009000000000000" pitchFamily="49" charset="0"/>
              </a:rPr>
              <a:t>class</a:t>
            </a:r>
            <a:r>
              <a:rPr lang="ru-RU" sz="2000" dirty="0"/>
              <a:t> создаёт объект класса и присваивает ему имя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Присваивания внутри инструкции </a:t>
            </a:r>
            <a:r>
              <a:rPr lang="en-US" sz="2000" b="1" dirty="0"/>
              <a:t>class</a:t>
            </a:r>
            <a:r>
              <a:rPr lang="en-US" sz="2000" dirty="0"/>
              <a:t> </a:t>
            </a:r>
            <a:r>
              <a:rPr lang="ru-RU" sz="2000" dirty="0"/>
              <a:t>создают атрибуты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Атрибуты сообщают состояние и способы поведения всем экземплярам класса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47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670-D615-45C7-BE7F-E8FA2398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5B8241-8369-4359-8314-E4CC6266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Вызов объекта класса как функции создаёт новый экземпляр этого класса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Каждый экземпляр наследует атрибуты класса и получает собственное пространство имён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dirty="0"/>
              <a:t>Изменения атрибутов экземпляра не влияет на сам класс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08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DataPrinter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data = "test"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класса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метод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атрибут 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		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экземпляра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update_data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.data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new_data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Аргумент </a:t>
            </a:r>
            <a:r>
              <a:rPr lang="en-US" dirty="0"/>
              <a:t>self </a:t>
            </a:r>
            <a:r>
              <a:rPr lang="ru-RU" dirty="0"/>
              <a:t>позволяет получить доступ к конкретному экземпляру класса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9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dirty="0"/>
              <a:t>Простейшие классы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8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ООП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C54454-B3D2-BBED-F9E3-408D89D157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672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Абстракция подразумевает, что в чертёж объекта попадают только необходимые для работы программы характеристики, при этом внутренняя структура объекта скрывается (с логической точки зрения) от пользователя, который может оперировать только высокоуровневыми понятиями объекта и набором его поведений.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9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AC223-06E1-4B04-A54D-C99B8DAA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A90A-8C92-48B4-8A88-CFE555B1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600" dirty="0"/>
              <a:t>В отличии от абстракции, инкапсуляция подразумевает процесс сокрытия внутренностей объектов уже с технической точки зрения. Все объекты должны предоставлять вызывающему коду определённый набор методов-поведений, с помощью которых с ними можно взаимодействовать. </a:t>
            </a:r>
            <a:r>
              <a:rPr lang="ru-RU" sz="2600" b="1" dirty="0"/>
              <a:t>Менять данные объекта в обход его методов – дурной тон</a:t>
            </a:r>
            <a:r>
              <a:rPr lang="ru-RU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9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Класс </vt:lpstr>
      <vt:lpstr>Экземпляр класса</vt:lpstr>
      <vt:lpstr>Синтаксис</vt:lpstr>
      <vt:lpstr>Простейшие классы</vt:lpstr>
      <vt:lpstr>Принципы ООП</vt:lpstr>
      <vt:lpstr>Абстракция </vt:lpstr>
      <vt:lpstr>Инкапсуляция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 </dc:title>
  <dc:creator>Mikita Tsiarentsyeu</dc:creator>
  <cp:lastModifiedBy>Mikita Tsiarentsyeu</cp:lastModifiedBy>
  <cp:revision>1</cp:revision>
  <dcterms:created xsi:type="dcterms:W3CDTF">2023-07-27T13:47:41Z</dcterms:created>
  <dcterms:modified xsi:type="dcterms:W3CDTF">2023-07-27T13:48:04Z</dcterms:modified>
</cp:coreProperties>
</file>