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02" r:id="rId3"/>
    <p:sldId id="603" r:id="rId4"/>
    <p:sldId id="604" r:id="rId5"/>
    <p:sldId id="605" r:id="rId6"/>
    <p:sldId id="606" r:id="rId7"/>
    <p:sldId id="6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t тестирование" id="{79E3EA0E-BB5C-40BB-A6E1-5674C66956F4}">
          <p14:sldIdLst>
            <p14:sldId id="602"/>
            <p14:sldId id="603"/>
            <p14:sldId id="604"/>
            <p14:sldId id="605"/>
            <p14:sldId id="606"/>
            <p14:sldId id="6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20F05-6B2B-4236-A795-1ACC3B5C2304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B5C22C8E-16C1-442C-B4F2-5F530496F41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Обнаружение багов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1878663-67A3-471C-B443-9B3AA156DB7F}" type="parTrans" cxnId="{134F9FCC-2906-4D5A-B0C1-1162F9AACCF0}">
      <dgm:prSet/>
      <dgm:spPr/>
      <dgm:t>
        <a:bodyPr/>
        <a:lstStyle/>
        <a:p>
          <a:endParaRPr lang="en-US"/>
        </a:p>
      </dgm:t>
    </dgm:pt>
    <dgm:pt modelId="{4F19E233-6A0F-47FE-98F9-7506B49DB056}" type="sibTrans" cxnId="{134F9FCC-2906-4D5A-B0C1-1162F9AACCF0}">
      <dgm:prSet/>
      <dgm:spPr/>
      <dgm:t>
        <a:bodyPr/>
        <a:lstStyle/>
        <a:p>
          <a:endParaRPr lang="en-US"/>
        </a:p>
      </dgm:t>
    </dgm:pt>
    <dgm:pt modelId="{60E0A793-133C-486C-BF4E-A3A1EE13CA0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Знание и понимание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310EFC-67A8-4696-854A-2125CA133F12}" type="parTrans" cxnId="{160C980D-8542-4A3A-95E6-ADCCB291ED7E}">
      <dgm:prSet/>
      <dgm:spPr/>
      <dgm:t>
        <a:bodyPr/>
        <a:lstStyle/>
        <a:p>
          <a:endParaRPr lang="en-US"/>
        </a:p>
      </dgm:t>
    </dgm:pt>
    <dgm:pt modelId="{9B30BCBB-F83A-4C78-8A90-F61EE6F5B46B}" type="sibTrans" cxnId="{160C980D-8542-4A3A-95E6-ADCCB291ED7E}">
      <dgm:prSet/>
      <dgm:spPr/>
      <dgm:t>
        <a:bodyPr/>
        <a:lstStyle/>
        <a:p>
          <a:endParaRPr lang="en-US"/>
        </a:p>
      </dgm:t>
    </dgm:pt>
    <dgm:pt modelId="{0A6B1EF8-E0F5-4BD2-A525-88D966276F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Техническая документация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724B2C-097D-4DD0-972C-48B4D16F2861}" type="parTrans" cxnId="{547EBC6F-7CB4-4382-8160-C5BA60D5D29E}">
      <dgm:prSet/>
      <dgm:spPr/>
      <dgm:t>
        <a:bodyPr/>
        <a:lstStyle/>
        <a:p>
          <a:endParaRPr lang="en-US"/>
        </a:p>
      </dgm:t>
    </dgm:pt>
    <dgm:pt modelId="{65C343A9-4E7C-4022-A217-68A581EFAFE5}" type="sibTrans" cxnId="{547EBC6F-7CB4-4382-8160-C5BA60D5D29E}">
      <dgm:prSet/>
      <dgm:spPr/>
      <dgm:t>
        <a:bodyPr/>
        <a:lstStyle/>
        <a:p>
          <a:endParaRPr lang="en-US"/>
        </a:p>
      </dgm:t>
    </dgm:pt>
    <dgm:pt modelId="{0B5AB03C-C660-4374-9895-D0AC896E19C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Безопасный рефакторинг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F479CB-3878-4774-BDB9-CBD3791F5027}" type="parTrans" cxnId="{E731A207-D266-4FE9-93EE-AC85416128B8}">
      <dgm:prSet/>
      <dgm:spPr/>
      <dgm:t>
        <a:bodyPr/>
        <a:lstStyle/>
        <a:p>
          <a:endParaRPr lang="en-US"/>
        </a:p>
      </dgm:t>
    </dgm:pt>
    <dgm:pt modelId="{BBE2F477-6C05-4779-8F64-6D4CB7684096}" type="sibTrans" cxnId="{E731A207-D266-4FE9-93EE-AC85416128B8}">
      <dgm:prSet/>
      <dgm:spPr/>
      <dgm:t>
        <a:bodyPr/>
        <a:lstStyle/>
        <a:p>
          <a:endParaRPr lang="en-US"/>
        </a:p>
      </dgm:t>
    </dgm:pt>
    <dgm:pt modelId="{3E5ABC65-A882-4220-9443-E524F46905EA}" type="pres">
      <dgm:prSet presAssocID="{50120F05-6B2B-4236-A795-1ACC3B5C2304}" presName="vert0" presStyleCnt="0">
        <dgm:presLayoutVars>
          <dgm:dir/>
          <dgm:animOne val="branch"/>
          <dgm:animLvl val="lvl"/>
        </dgm:presLayoutVars>
      </dgm:prSet>
      <dgm:spPr/>
    </dgm:pt>
    <dgm:pt modelId="{96B1B4A0-4560-4029-9F86-6339DA221C8A}" type="pres">
      <dgm:prSet presAssocID="{B5C22C8E-16C1-442C-B4F2-5F530496F41E}" presName="thickLine" presStyleLbl="alignNode1" presStyleIdx="0" presStyleCnt="4"/>
      <dgm:spPr/>
    </dgm:pt>
    <dgm:pt modelId="{ABDE003C-CE0E-4243-912A-3E3C018CA74C}" type="pres">
      <dgm:prSet presAssocID="{B5C22C8E-16C1-442C-B4F2-5F530496F41E}" presName="horz1" presStyleCnt="0"/>
      <dgm:spPr/>
    </dgm:pt>
    <dgm:pt modelId="{C345BC15-912A-4AB3-ADAC-7315FDEB75EE}" type="pres">
      <dgm:prSet presAssocID="{B5C22C8E-16C1-442C-B4F2-5F530496F41E}" presName="tx1" presStyleLbl="revTx" presStyleIdx="0" presStyleCnt="4"/>
      <dgm:spPr/>
    </dgm:pt>
    <dgm:pt modelId="{17FE6BF5-3992-452E-BB04-8F7BA38B6F3B}" type="pres">
      <dgm:prSet presAssocID="{B5C22C8E-16C1-442C-B4F2-5F530496F41E}" presName="vert1" presStyleCnt="0"/>
      <dgm:spPr/>
    </dgm:pt>
    <dgm:pt modelId="{D7B394ED-5846-405C-99D8-79A59BDAF48E}" type="pres">
      <dgm:prSet presAssocID="{60E0A793-133C-486C-BF4E-A3A1EE13CA00}" presName="thickLine" presStyleLbl="alignNode1" presStyleIdx="1" presStyleCnt="4"/>
      <dgm:spPr/>
    </dgm:pt>
    <dgm:pt modelId="{BECB46C9-F83A-4AB1-8FBA-C3869C8044E9}" type="pres">
      <dgm:prSet presAssocID="{60E0A793-133C-486C-BF4E-A3A1EE13CA00}" presName="horz1" presStyleCnt="0"/>
      <dgm:spPr/>
    </dgm:pt>
    <dgm:pt modelId="{73985BEC-7968-4A19-B83D-9C26F2A78DB8}" type="pres">
      <dgm:prSet presAssocID="{60E0A793-133C-486C-BF4E-A3A1EE13CA00}" presName="tx1" presStyleLbl="revTx" presStyleIdx="1" presStyleCnt="4"/>
      <dgm:spPr/>
    </dgm:pt>
    <dgm:pt modelId="{74964EC3-E161-4B75-997F-7F17795C05BF}" type="pres">
      <dgm:prSet presAssocID="{60E0A793-133C-486C-BF4E-A3A1EE13CA00}" presName="vert1" presStyleCnt="0"/>
      <dgm:spPr/>
    </dgm:pt>
    <dgm:pt modelId="{C13AD9E3-BB6B-447E-A66F-0AB8885774DF}" type="pres">
      <dgm:prSet presAssocID="{0A6B1EF8-E0F5-4BD2-A525-88D966276F4B}" presName="thickLine" presStyleLbl="alignNode1" presStyleIdx="2" presStyleCnt="4"/>
      <dgm:spPr/>
    </dgm:pt>
    <dgm:pt modelId="{88EF65FB-00AC-479C-9DAC-06BA079CE5B3}" type="pres">
      <dgm:prSet presAssocID="{0A6B1EF8-E0F5-4BD2-A525-88D966276F4B}" presName="horz1" presStyleCnt="0"/>
      <dgm:spPr/>
    </dgm:pt>
    <dgm:pt modelId="{2673D520-CDCC-454F-BA1B-815E35B1BC26}" type="pres">
      <dgm:prSet presAssocID="{0A6B1EF8-E0F5-4BD2-A525-88D966276F4B}" presName="tx1" presStyleLbl="revTx" presStyleIdx="2" presStyleCnt="4"/>
      <dgm:spPr/>
    </dgm:pt>
    <dgm:pt modelId="{7E860220-C8C9-482D-80C8-788FAD45F5E1}" type="pres">
      <dgm:prSet presAssocID="{0A6B1EF8-E0F5-4BD2-A525-88D966276F4B}" presName="vert1" presStyleCnt="0"/>
      <dgm:spPr/>
    </dgm:pt>
    <dgm:pt modelId="{30437584-03A0-4020-B6AF-595F1CA9F32C}" type="pres">
      <dgm:prSet presAssocID="{0B5AB03C-C660-4374-9895-D0AC896E19C0}" presName="thickLine" presStyleLbl="alignNode1" presStyleIdx="3" presStyleCnt="4"/>
      <dgm:spPr/>
    </dgm:pt>
    <dgm:pt modelId="{AC19801A-1B91-4F9D-AD60-EAA34B5350B9}" type="pres">
      <dgm:prSet presAssocID="{0B5AB03C-C660-4374-9895-D0AC896E19C0}" presName="horz1" presStyleCnt="0"/>
      <dgm:spPr/>
    </dgm:pt>
    <dgm:pt modelId="{2DDA5CFA-F792-4199-BCEA-5092546F2A92}" type="pres">
      <dgm:prSet presAssocID="{0B5AB03C-C660-4374-9895-D0AC896E19C0}" presName="tx1" presStyleLbl="revTx" presStyleIdx="3" presStyleCnt="4"/>
      <dgm:spPr/>
    </dgm:pt>
    <dgm:pt modelId="{C7833770-DE74-4182-BCC9-C3F6B78EC145}" type="pres">
      <dgm:prSet presAssocID="{0B5AB03C-C660-4374-9895-D0AC896E19C0}" presName="vert1" presStyleCnt="0"/>
      <dgm:spPr/>
    </dgm:pt>
  </dgm:ptLst>
  <dgm:cxnLst>
    <dgm:cxn modelId="{E731A207-D266-4FE9-93EE-AC85416128B8}" srcId="{50120F05-6B2B-4236-A795-1ACC3B5C2304}" destId="{0B5AB03C-C660-4374-9895-D0AC896E19C0}" srcOrd="3" destOrd="0" parTransId="{BAF479CB-3878-4774-BDB9-CBD3791F5027}" sibTransId="{BBE2F477-6C05-4779-8F64-6D4CB7684096}"/>
    <dgm:cxn modelId="{160C980D-8542-4A3A-95E6-ADCCB291ED7E}" srcId="{50120F05-6B2B-4236-A795-1ACC3B5C2304}" destId="{60E0A793-133C-486C-BF4E-A3A1EE13CA00}" srcOrd="1" destOrd="0" parTransId="{BB310EFC-67A8-4696-854A-2125CA133F12}" sibTransId="{9B30BCBB-F83A-4C78-8A90-F61EE6F5B46B}"/>
    <dgm:cxn modelId="{BE5BD42E-27AB-43A1-A1BE-7D8C290D0D8F}" type="presOf" srcId="{0A6B1EF8-E0F5-4BD2-A525-88D966276F4B}" destId="{2673D520-CDCC-454F-BA1B-815E35B1BC26}" srcOrd="0" destOrd="0" presId="urn:microsoft.com/office/officeart/2008/layout/LinedList"/>
    <dgm:cxn modelId="{2D44D266-D9D9-4EEE-A2C2-FCF32BB10383}" type="presOf" srcId="{B5C22C8E-16C1-442C-B4F2-5F530496F41E}" destId="{C345BC15-912A-4AB3-ADAC-7315FDEB75EE}" srcOrd="0" destOrd="0" presId="urn:microsoft.com/office/officeart/2008/layout/LinedList"/>
    <dgm:cxn modelId="{547EBC6F-7CB4-4382-8160-C5BA60D5D29E}" srcId="{50120F05-6B2B-4236-A795-1ACC3B5C2304}" destId="{0A6B1EF8-E0F5-4BD2-A525-88D966276F4B}" srcOrd="2" destOrd="0" parTransId="{7A724B2C-097D-4DD0-972C-48B4D16F2861}" sibTransId="{65C343A9-4E7C-4022-A217-68A581EFAFE5}"/>
    <dgm:cxn modelId="{B9182C8B-62EE-418B-BF4E-16E2B4A68CEF}" type="presOf" srcId="{50120F05-6B2B-4236-A795-1ACC3B5C2304}" destId="{3E5ABC65-A882-4220-9443-E524F46905EA}" srcOrd="0" destOrd="0" presId="urn:microsoft.com/office/officeart/2008/layout/LinedList"/>
    <dgm:cxn modelId="{D361A095-3D19-40AE-A02E-4AC94F93800A}" type="presOf" srcId="{60E0A793-133C-486C-BF4E-A3A1EE13CA00}" destId="{73985BEC-7968-4A19-B83D-9C26F2A78DB8}" srcOrd="0" destOrd="0" presId="urn:microsoft.com/office/officeart/2008/layout/LinedList"/>
    <dgm:cxn modelId="{CDEE81AB-C242-49B0-8096-723855AC4674}" type="presOf" srcId="{0B5AB03C-C660-4374-9895-D0AC896E19C0}" destId="{2DDA5CFA-F792-4199-BCEA-5092546F2A92}" srcOrd="0" destOrd="0" presId="urn:microsoft.com/office/officeart/2008/layout/LinedList"/>
    <dgm:cxn modelId="{134F9FCC-2906-4D5A-B0C1-1162F9AACCF0}" srcId="{50120F05-6B2B-4236-A795-1ACC3B5C2304}" destId="{B5C22C8E-16C1-442C-B4F2-5F530496F41E}" srcOrd="0" destOrd="0" parTransId="{41878663-67A3-471C-B443-9B3AA156DB7F}" sibTransId="{4F19E233-6A0F-47FE-98F9-7506B49DB056}"/>
    <dgm:cxn modelId="{2B68E688-61F6-4586-B29A-26CEA7C1ADB8}" type="presParOf" srcId="{3E5ABC65-A882-4220-9443-E524F46905EA}" destId="{96B1B4A0-4560-4029-9F86-6339DA221C8A}" srcOrd="0" destOrd="0" presId="urn:microsoft.com/office/officeart/2008/layout/LinedList"/>
    <dgm:cxn modelId="{5F4978FA-234A-414F-8356-F547A663B03B}" type="presParOf" srcId="{3E5ABC65-A882-4220-9443-E524F46905EA}" destId="{ABDE003C-CE0E-4243-912A-3E3C018CA74C}" srcOrd="1" destOrd="0" presId="urn:microsoft.com/office/officeart/2008/layout/LinedList"/>
    <dgm:cxn modelId="{5C070FAF-B593-4AC2-A12A-0613F242890C}" type="presParOf" srcId="{ABDE003C-CE0E-4243-912A-3E3C018CA74C}" destId="{C345BC15-912A-4AB3-ADAC-7315FDEB75EE}" srcOrd="0" destOrd="0" presId="urn:microsoft.com/office/officeart/2008/layout/LinedList"/>
    <dgm:cxn modelId="{F5773F84-18BD-44CF-88E4-2D3A4196938D}" type="presParOf" srcId="{ABDE003C-CE0E-4243-912A-3E3C018CA74C}" destId="{17FE6BF5-3992-452E-BB04-8F7BA38B6F3B}" srcOrd="1" destOrd="0" presId="urn:microsoft.com/office/officeart/2008/layout/LinedList"/>
    <dgm:cxn modelId="{814BFB0C-0D6C-405B-ACB3-5964FBC66568}" type="presParOf" srcId="{3E5ABC65-A882-4220-9443-E524F46905EA}" destId="{D7B394ED-5846-405C-99D8-79A59BDAF48E}" srcOrd="2" destOrd="0" presId="urn:microsoft.com/office/officeart/2008/layout/LinedList"/>
    <dgm:cxn modelId="{8F8898A0-9F6D-497F-9D93-5C66120B0306}" type="presParOf" srcId="{3E5ABC65-A882-4220-9443-E524F46905EA}" destId="{BECB46C9-F83A-4AB1-8FBA-C3869C8044E9}" srcOrd="3" destOrd="0" presId="urn:microsoft.com/office/officeart/2008/layout/LinedList"/>
    <dgm:cxn modelId="{1B18D917-1DD2-427D-9366-1C4B22A54F4D}" type="presParOf" srcId="{BECB46C9-F83A-4AB1-8FBA-C3869C8044E9}" destId="{73985BEC-7968-4A19-B83D-9C26F2A78DB8}" srcOrd="0" destOrd="0" presId="urn:microsoft.com/office/officeart/2008/layout/LinedList"/>
    <dgm:cxn modelId="{B8AFEF4B-0C69-4A5D-95AE-489F7CFE554F}" type="presParOf" srcId="{BECB46C9-F83A-4AB1-8FBA-C3869C8044E9}" destId="{74964EC3-E161-4B75-997F-7F17795C05BF}" srcOrd="1" destOrd="0" presId="urn:microsoft.com/office/officeart/2008/layout/LinedList"/>
    <dgm:cxn modelId="{9A957B07-8D2C-44F9-9E02-409C3BB061A6}" type="presParOf" srcId="{3E5ABC65-A882-4220-9443-E524F46905EA}" destId="{C13AD9E3-BB6B-447E-A66F-0AB8885774DF}" srcOrd="4" destOrd="0" presId="urn:microsoft.com/office/officeart/2008/layout/LinedList"/>
    <dgm:cxn modelId="{616C13AA-0868-437F-87D9-4FCB47878943}" type="presParOf" srcId="{3E5ABC65-A882-4220-9443-E524F46905EA}" destId="{88EF65FB-00AC-479C-9DAC-06BA079CE5B3}" srcOrd="5" destOrd="0" presId="urn:microsoft.com/office/officeart/2008/layout/LinedList"/>
    <dgm:cxn modelId="{311356CB-0F36-498F-A19F-EBB3ABDC8ECF}" type="presParOf" srcId="{88EF65FB-00AC-479C-9DAC-06BA079CE5B3}" destId="{2673D520-CDCC-454F-BA1B-815E35B1BC26}" srcOrd="0" destOrd="0" presId="urn:microsoft.com/office/officeart/2008/layout/LinedList"/>
    <dgm:cxn modelId="{62D6F42C-92F9-4563-909B-820B2246A71E}" type="presParOf" srcId="{88EF65FB-00AC-479C-9DAC-06BA079CE5B3}" destId="{7E860220-C8C9-482D-80C8-788FAD45F5E1}" srcOrd="1" destOrd="0" presId="urn:microsoft.com/office/officeart/2008/layout/LinedList"/>
    <dgm:cxn modelId="{C31A181F-B0F4-46B1-83C8-3BB9C83D7DCC}" type="presParOf" srcId="{3E5ABC65-A882-4220-9443-E524F46905EA}" destId="{30437584-03A0-4020-B6AF-595F1CA9F32C}" srcOrd="6" destOrd="0" presId="urn:microsoft.com/office/officeart/2008/layout/LinedList"/>
    <dgm:cxn modelId="{BCD32688-AE68-4A22-94AE-ACBE7240722A}" type="presParOf" srcId="{3E5ABC65-A882-4220-9443-E524F46905EA}" destId="{AC19801A-1B91-4F9D-AD60-EAA34B5350B9}" srcOrd="7" destOrd="0" presId="urn:microsoft.com/office/officeart/2008/layout/LinedList"/>
    <dgm:cxn modelId="{6BCB43B0-7272-423A-8F0B-D5FA70414104}" type="presParOf" srcId="{AC19801A-1B91-4F9D-AD60-EAA34B5350B9}" destId="{2DDA5CFA-F792-4199-BCEA-5092546F2A92}" srcOrd="0" destOrd="0" presId="urn:microsoft.com/office/officeart/2008/layout/LinedList"/>
    <dgm:cxn modelId="{C868A8F9-9E0C-4416-88AC-95BB5804FD2C}" type="presParOf" srcId="{AC19801A-1B91-4F9D-AD60-EAA34B5350B9}" destId="{C7833770-DE74-4182-BCC9-C3F6B78EC1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assertEqual</a:t>
          </a:r>
          <a:r>
            <a:rPr lang="en-US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assertNotEqual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assertTrue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(x),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assertFalse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(x)</a:t>
          </a:r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fr-FR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assertRaises</a:t>
          </a:r>
          <a:r>
            <a:rPr lang="fr-FR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</a:t>
          </a:r>
          <a:r>
            <a:rPr lang="fr-FR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exc</a:t>
          </a:r>
          <a:r>
            <a:rPr lang="fr-FR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fun, </a:t>
          </a:r>
          <a:r>
            <a:rPr lang="fr-FR" b="0" i="1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args, *</a:t>
          </a:r>
          <a:r>
            <a:rPr lang="fr-FR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kwds</a:t>
          </a:r>
          <a:r>
            <a:rPr lang="fr-FR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)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assertItemsEqual</a:t>
          </a:r>
          <a:r>
            <a:rPr lang="en-US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b="0" i="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assertDictContainsSubset</a:t>
          </a:r>
          <a:r>
            <a:rPr lang="en-US" b="0" i="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82FDA-09B8-4B75-8CFC-00EFE875343D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AE3F5E-9BAB-4965-A1B2-E26B56E9126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Написать один тест, описывающий определнный компонент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2ECAE1-20AC-4AE8-8054-8CA06EF7B3A3}" type="parTrans" cxnId="{BB0BBCD3-2FB3-462D-B750-8FDD12B5F9F6}">
      <dgm:prSet/>
      <dgm:spPr/>
      <dgm:t>
        <a:bodyPr/>
        <a:lstStyle/>
        <a:p>
          <a:endParaRPr lang="en-US"/>
        </a:p>
      </dgm:t>
    </dgm:pt>
    <dgm:pt modelId="{E1E00DD5-58DD-447B-ACF2-7BC3CCCDFCE4}" type="sibTrans" cxnId="{BB0BBCD3-2FB3-462D-B750-8FDD12B5F9F6}">
      <dgm:prSet/>
      <dgm:spPr/>
      <dgm:t>
        <a:bodyPr/>
        <a:lstStyle/>
        <a:p>
          <a:endParaRPr lang="en-US"/>
        </a:p>
      </dgm:t>
    </dgm:pt>
    <dgm:pt modelId="{65AFA67A-5618-4BA6-A8B7-73DCF2D467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Запустить тест, убедиться, что он упадёт, потому что функциональность ещё не реализована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BCB2760-1C0F-4A1A-8466-518BB9DA4812}" type="parTrans" cxnId="{AFDACC17-D7A5-4411-9279-5BB0344CF895}">
      <dgm:prSet/>
      <dgm:spPr/>
      <dgm:t>
        <a:bodyPr/>
        <a:lstStyle/>
        <a:p>
          <a:endParaRPr lang="en-US"/>
        </a:p>
      </dgm:t>
    </dgm:pt>
    <dgm:pt modelId="{56D04068-908E-4C11-AA59-6C9E243C5392}" type="sibTrans" cxnId="{AFDACC17-D7A5-4411-9279-5BB0344CF895}">
      <dgm:prSet/>
      <dgm:spPr/>
      <dgm:t>
        <a:bodyPr/>
        <a:lstStyle/>
        <a:p>
          <a:endParaRPr lang="en-US"/>
        </a:p>
      </dgm:t>
    </dgm:pt>
    <dgm:pt modelId="{8AACF6A6-3D10-44CF-81A4-F2512635C88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Написать минимально допустимый код, при котором тест проходит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FB986D3-0D88-424B-B62A-3FFCBD200BAC}" type="parTrans" cxnId="{CBFDACB8-86B1-4CEC-972A-288839FA56BC}">
      <dgm:prSet/>
      <dgm:spPr/>
      <dgm:t>
        <a:bodyPr/>
        <a:lstStyle/>
        <a:p>
          <a:endParaRPr lang="en-US"/>
        </a:p>
      </dgm:t>
    </dgm:pt>
    <dgm:pt modelId="{1063B5AB-2866-4D77-95DF-5D7BFF08E068}" type="sibTrans" cxnId="{CBFDACB8-86B1-4CEC-972A-288839FA56BC}">
      <dgm:prSet/>
      <dgm:spPr/>
      <dgm:t>
        <a:bodyPr/>
        <a:lstStyle/>
        <a:p>
          <a:endParaRPr lang="en-US"/>
        </a:p>
      </dgm:t>
    </dgm:pt>
    <dgm:pt modelId="{DDBDBAE2-4196-4FD8-8891-5F65FDB21B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При необходимости провести рефакторинг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3AEA7DE-002E-49E2-9DDD-979AF9CC98BB}" type="parTrans" cxnId="{7D3658D4-FB56-486C-B71D-E7BDE5954A44}">
      <dgm:prSet/>
      <dgm:spPr/>
      <dgm:t>
        <a:bodyPr/>
        <a:lstStyle/>
        <a:p>
          <a:endParaRPr lang="en-US"/>
        </a:p>
      </dgm:t>
    </dgm:pt>
    <dgm:pt modelId="{BF2AF3A1-CDCB-4D8C-AA40-11D2A82BD8AE}" type="sibTrans" cxnId="{7D3658D4-FB56-486C-B71D-E7BDE5954A44}">
      <dgm:prSet/>
      <dgm:spPr/>
      <dgm:t>
        <a:bodyPr/>
        <a:lstStyle/>
        <a:p>
          <a:endParaRPr lang="en-US"/>
        </a:p>
      </dgm:t>
    </dgm:pt>
    <dgm:pt modelId="{33DAEEB6-A4EC-4060-90F8-1484D835DEB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Продолжать пока программа не будет готова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FDE8D5-3D35-4818-9219-708286072160}" type="parTrans" cxnId="{4EC65CAD-D636-4B1A-8D90-2D2E1AD6AD50}">
      <dgm:prSet/>
      <dgm:spPr/>
      <dgm:t>
        <a:bodyPr/>
        <a:lstStyle/>
        <a:p>
          <a:endParaRPr lang="en-US"/>
        </a:p>
      </dgm:t>
    </dgm:pt>
    <dgm:pt modelId="{7F395C38-0357-4F94-873D-160BCA8BF5E9}" type="sibTrans" cxnId="{4EC65CAD-D636-4B1A-8D90-2D2E1AD6AD50}">
      <dgm:prSet/>
      <dgm:spPr/>
      <dgm:t>
        <a:bodyPr/>
        <a:lstStyle/>
        <a:p>
          <a:endParaRPr lang="en-US"/>
        </a:p>
      </dgm:t>
    </dgm:pt>
    <dgm:pt modelId="{E2B28A3D-70F2-4857-8E57-D061AFB65951}" type="pres">
      <dgm:prSet presAssocID="{02D82FDA-09B8-4B75-8CFC-00EFE875343D}" presName="root" presStyleCnt="0">
        <dgm:presLayoutVars>
          <dgm:dir/>
          <dgm:resizeHandles val="exact"/>
        </dgm:presLayoutVars>
      </dgm:prSet>
      <dgm:spPr/>
    </dgm:pt>
    <dgm:pt modelId="{2CE01F0B-C5ED-4579-859C-E7ED26342C91}" type="pres">
      <dgm:prSet presAssocID="{5DAE3F5E-9BAB-4965-A1B2-E26B56E91261}" presName="compNode" presStyleCnt="0"/>
      <dgm:spPr/>
    </dgm:pt>
    <dgm:pt modelId="{2D8FDF08-4794-47E9-BC59-475375983C9D}" type="pres">
      <dgm:prSet presAssocID="{5DAE3F5E-9BAB-4965-A1B2-E26B56E912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012983-1D54-4766-902C-73A4EA74CF39}" type="pres">
      <dgm:prSet presAssocID="{5DAE3F5E-9BAB-4965-A1B2-E26B56E91261}" presName="spaceRect" presStyleCnt="0"/>
      <dgm:spPr/>
    </dgm:pt>
    <dgm:pt modelId="{946804FA-91B9-4FEC-BA2A-C8C5B08C5892}" type="pres">
      <dgm:prSet presAssocID="{5DAE3F5E-9BAB-4965-A1B2-E26B56E91261}" presName="textRect" presStyleLbl="revTx" presStyleIdx="0" presStyleCnt="5">
        <dgm:presLayoutVars>
          <dgm:chMax val="1"/>
          <dgm:chPref val="1"/>
        </dgm:presLayoutVars>
      </dgm:prSet>
      <dgm:spPr/>
    </dgm:pt>
    <dgm:pt modelId="{45B3BA33-7B60-4EAA-9DB7-F180AA8352A9}" type="pres">
      <dgm:prSet presAssocID="{E1E00DD5-58DD-447B-ACF2-7BC3CCCDFCE4}" presName="sibTrans" presStyleCnt="0"/>
      <dgm:spPr/>
    </dgm:pt>
    <dgm:pt modelId="{9BB02558-7A8C-489F-8A10-D1B8779EB572}" type="pres">
      <dgm:prSet presAssocID="{65AFA67A-5618-4BA6-A8B7-73DCF2D467F0}" presName="compNode" presStyleCnt="0"/>
      <dgm:spPr/>
    </dgm:pt>
    <dgm:pt modelId="{37DC19A6-753B-4370-ADC5-6BCD28869BF6}" type="pres">
      <dgm:prSet presAssocID="{65AFA67A-5618-4BA6-A8B7-73DCF2D467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18377BC-DE07-4D25-934D-ADA72CA465D0}" type="pres">
      <dgm:prSet presAssocID="{65AFA67A-5618-4BA6-A8B7-73DCF2D467F0}" presName="spaceRect" presStyleCnt="0"/>
      <dgm:spPr/>
    </dgm:pt>
    <dgm:pt modelId="{FF993B3A-C513-4579-937C-273E6AF53832}" type="pres">
      <dgm:prSet presAssocID="{65AFA67A-5618-4BA6-A8B7-73DCF2D467F0}" presName="textRect" presStyleLbl="revTx" presStyleIdx="1" presStyleCnt="5">
        <dgm:presLayoutVars>
          <dgm:chMax val="1"/>
          <dgm:chPref val="1"/>
        </dgm:presLayoutVars>
      </dgm:prSet>
      <dgm:spPr/>
    </dgm:pt>
    <dgm:pt modelId="{D26BE6BF-B633-47A7-9473-D1D38F123C4E}" type="pres">
      <dgm:prSet presAssocID="{56D04068-908E-4C11-AA59-6C9E243C5392}" presName="sibTrans" presStyleCnt="0"/>
      <dgm:spPr/>
    </dgm:pt>
    <dgm:pt modelId="{1BDAEB48-0FF0-4E6E-8CD5-D3811F2AE297}" type="pres">
      <dgm:prSet presAssocID="{8AACF6A6-3D10-44CF-81A4-F2512635C886}" presName="compNode" presStyleCnt="0"/>
      <dgm:spPr/>
    </dgm:pt>
    <dgm:pt modelId="{DF640626-01CC-4514-9703-748410635ABB}" type="pres">
      <dgm:prSet presAssocID="{8AACF6A6-3D10-44CF-81A4-F2512635C8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18685B-8AA5-4A8D-BA6E-69881C571897}" type="pres">
      <dgm:prSet presAssocID="{8AACF6A6-3D10-44CF-81A4-F2512635C886}" presName="spaceRect" presStyleCnt="0"/>
      <dgm:spPr/>
    </dgm:pt>
    <dgm:pt modelId="{B6C63591-A288-4F1F-ABF4-66A57BE91BBF}" type="pres">
      <dgm:prSet presAssocID="{8AACF6A6-3D10-44CF-81A4-F2512635C886}" presName="textRect" presStyleLbl="revTx" presStyleIdx="2" presStyleCnt="5">
        <dgm:presLayoutVars>
          <dgm:chMax val="1"/>
          <dgm:chPref val="1"/>
        </dgm:presLayoutVars>
      </dgm:prSet>
      <dgm:spPr/>
    </dgm:pt>
    <dgm:pt modelId="{D78EE760-BB71-46F8-B3B9-B0D30A5EECE6}" type="pres">
      <dgm:prSet presAssocID="{1063B5AB-2866-4D77-95DF-5D7BFF08E068}" presName="sibTrans" presStyleCnt="0"/>
      <dgm:spPr/>
    </dgm:pt>
    <dgm:pt modelId="{523A20EB-230E-43FE-8538-D6A38423C64D}" type="pres">
      <dgm:prSet presAssocID="{DDBDBAE2-4196-4FD8-8891-5F65FDB21BA3}" presName="compNode" presStyleCnt="0"/>
      <dgm:spPr/>
    </dgm:pt>
    <dgm:pt modelId="{0DDC4573-F85F-41AD-B6AC-CC8D932905F5}" type="pres">
      <dgm:prSet presAssocID="{DDBDBAE2-4196-4FD8-8891-5F65FDB21B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ngo"/>
        </a:ext>
      </dgm:extLst>
    </dgm:pt>
    <dgm:pt modelId="{9B6D27BC-4120-41E4-AFC0-D226C9A30BA7}" type="pres">
      <dgm:prSet presAssocID="{DDBDBAE2-4196-4FD8-8891-5F65FDB21BA3}" presName="spaceRect" presStyleCnt="0"/>
      <dgm:spPr/>
    </dgm:pt>
    <dgm:pt modelId="{B70F3B9D-4A82-4D7B-8931-29F908655B44}" type="pres">
      <dgm:prSet presAssocID="{DDBDBAE2-4196-4FD8-8891-5F65FDB21BA3}" presName="textRect" presStyleLbl="revTx" presStyleIdx="3" presStyleCnt="5">
        <dgm:presLayoutVars>
          <dgm:chMax val="1"/>
          <dgm:chPref val="1"/>
        </dgm:presLayoutVars>
      </dgm:prSet>
      <dgm:spPr/>
    </dgm:pt>
    <dgm:pt modelId="{188EB841-8AA5-4F2D-B4BC-B61E7DE2786F}" type="pres">
      <dgm:prSet presAssocID="{BF2AF3A1-CDCB-4D8C-AA40-11D2A82BD8AE}" presName="sibTrans" presStyleCnt="0"/>
      <dgm:spPr/>
    </dgm:pt>
    <dgm:pt modelId="{4CB4652D-1662-451A-83CB-49C276375AEA}" type="pres">
      <dgm:prSet presAssocID="{33DAEEB6-A4EC-4060-90F8-1484D835DEBD}" presName="compNode" presStyleCnt="0"/>
      <dgm:spPr/>
    </dgm:pt>
    <dgm:pt modelId="{1B5C15AE-CD88-4C9D-BB03-4DCB32DE6D0C}" type="pres">
      <dgm:prSet presAssocID="{33DAEEB6-A4EC-4060-90F8-1484D835DE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3697A01-3F2E-4CA9-A761-88DD24DF144A}" type="pres">
      <dgm:prSet presAssocID="{33DAEEB6-A4EC-4060-90F8-1484D835DEBD}" presName="spaceRect" presStyleCnt="0"/>
      <dgm:spPr/>
    </dgm:pt>
    <dgm:pt modelId="{5F46C49A-1057-4988-A67C-5FBF8E68164A}" type="pres">
      <dgm:prSet presAssocID="{33DAEEB6-A4EC-4060-90F8-1484D835DEB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DACC17-D7A5-4411-9279-5BB0344CF895}" srcId="{02D82FDA-09B8-4B75-8CFC-00EFE875343D}" destId="{65AFA67A-5618-4BA6-A8B7-73DCF2D467F0}" srcOrd="1" destOrd="0" parTransId="{ABCB2760-1C0F-4A1A-8466-518BB9DA4812}" sibTransId="{56D04068-908E-4C11-AA59-6C9E243C5392}"/>
    <dgm:cxn modelId="{120DAA3D-3C56-4772-A6D2-6B9D3CD9D437}" type="presOf" srcId="{33DAEEB6-A4EC-4060-90F8-1484D835DEBD}" destId="{5F46C49A-1057-4988-A67C-5FBF8E68164A}" srcOrd="0" destOrd="0" presId="urn:microsoft.com/office/officeart/2018/2/layout/IconLabelList"/>
    <dgm:cxn modelId="{E4301670-F5D0-49B8-A169-478F46CF034C}" type="presOf" srcId="{8AACF6A6-3D10-44CF-81A4-F2512635C886}" destId="{B6C63591-A288-4F1F-ABF4-66A57BE91BBF}" srcOrd="0" destOrd="0" presId="urn:microsoft.com/office/officeart/2018/2/layout/IconLabelList"/>
    <dgm:cxn modelId="{2B7F84A9-76D7-483A-816B-0FD56DAB6D8C}" type="presOf" srcId="{65AFA67A-5618-4BA6-A8B7-73DCF2D467F0}" destId="{FF993B3A-C513-4579-937C-273E6AF53832}" srcOrd="0" destOrd="0" presId="urn:microsoft.com/office/officeart/2018/2/layout/IconLabelList"/>
    <dgm:cxn modelId="{4EC65CAD-D636-4B1A-8D90-2D2E1AD6AD50}" srcId="{02D82FDA-09B8-4B75-8CFC-00EFE875343D}" destId="{33DAEEB6-A4EC-4060-90F8-1484D835DEBD}" srcOrd="4" destOrd="0" parTransId="{FCFDE8D5-3D35-4818-9219-708286072160}" sibTransId="{7F395C38-0357-4F94-873D-160BCA8BF5E9}"/>
    <dgm:cxn modelId="{41D428B6-CFD6-4BEC-BAAC-437088D6E193}" type="presOf" srcId="{5DAE3F5E-9BAB-4965-A1B2-E26B56E91261}" destId="{946804FA-91B9-4FEC-BA2A-C8C5B08C5892}" srcOrd="0" destOrd="0" presId="urn:microsoft.com/office/officeart/2018/2/layout/IconLabelList"/>
    <dgm:cxn modelId="{CBFDACB8-86B1-4CEC-972A-288839FA56BC}" srcId="{02D82FDA-09B8-4B75-8CFC-00EFE875343D}" destId="{8AACF6A6-3D10-44CF-81A4-F2512635C886}" srcOrd="2" destOrd="0" parTransId="{AFB986D3-0D88-424B-B62A-3FFCBD200BAC}" sibTransId="{1063B5AB-2866-4D77-95DF-5D7BFF08E068}"/>
    <dgm:cxn modelId="{009411C6-C801-44A9-8422-C71F42796785}" type="presOf" srcId="{DDBDBAE2-4196-4FD8-8891-5F65FDB21BA3}" destId="{B70F3B9D-4A82-4D7B-8931-29F908655B44}" srcOrd="0" destOrd="0" presId="urn:microsoft.com/office/officeart/2018/2/layout/IconLabelList"/>
    <dgm:cxn modelId="{E62854CD-8AD9-40E1-A972-8114451227C0}" type="presOf" srcId="{02D82FDA-09B8-4B75-8CFC-00EFE875343D}" destId="{E2B28A3D-70F2-4857-8E57-D061AFB65951}" srcOrd="0" destOrd="0" presId="urn:microsoft.com/office/officeart/2018/2/layout/IconLabelList"/>
    <dgm:cxn modelId="{BB0BBCD3-2FB3-462D-B750-8FDD12B5F9F6}" srcId="{02D82FDA-09B8-4B75-8CFC-00EFE875343D}" destId="{5DAE3F5E-9BAB-4965-A1B2-E26B56E91261}" srcOrd="0" destOrd="0" parTransId="{E62ECAE1-20AC-4AE8-8054-8CA06EF7B3A3}" sibTransId="{E1E00DD5-58DD-447B-ACF2-7BC3CCCDFCE4}"/>
    <dgm:cxn modelId="{7D3658D4-FB56-486C-B71D-E7BDE5954A44}" srcId="{02D82FDA-09B8-4B75-8CFC-00EFE875343D}" destId="{DDBDBAE2-4196-4FD8-8891-5F65FDB21BA3}" srcOrd="3" destOrd="0" parTransId="{43AEA7DE-002E-49E2-9DDD-979AF9CC98BB}" sibTransId="{BF2AF3A1-CDCB-4D8C-AA40-11D2A82BD8AE}"/>
    <dgm:cxn modelId="{9D54E7C6-430D-4D9C-8E16-F55FBBCD3185}" type="presParOf" srcId="{E2B28A3D-70F2-4857-8E57-D061AFB65951}" destId="{2CE01F0B-C5ED-4579-859C-E7ED26342C91}" srcOrd="0" destOrd="0" presId="urn:microsoft.com/office/officeart/2018/2/layout/IconLabelList"/>
    <dgm:cxn modelId="{CC91F17C-1533-43DF-9637-21D933817535}" type="presParOf" srcId="{2CE01F0B-C5ED-4579-859C-E7ED26342C91}" destId="{2D8FDF08-4794-47E9-BC59-475375983C9D}" srcOrd="0" destOrd="0" presId="urn:microsoft.com/office/officeart/2018/2/layout/IconLabelList"/>
    <dgm:cxn modelId="{824D11EF-B5AE-4AA8-88BD-CC705FE8D53D}" type="presParOf" srcId="{2CE01F0B-C5ED-4579-859C-E7ED26342C91}" destId="{B3012983-1D54-4766-902C-73A4EA74CF39}" srcOrd="1" destOrd="0" presId="urn:microsoft.com/office/officeart/2018/2/layout/IconLabelList"/>
    <dgm:cxn modelId="{B7021E91-51F7-42CE-A454-BB62D884D21D}" type="presParOf" srcId="{2CE01F0B-C5ED-4579-859C-E7ED26342C91}" destId="{946804FA-91B9-4FEC-BA2A-C8C5B08C5892}" srcOrd="2" destOrd="0" presId="urn:microsoft.com/office/officeart/2018/2/layout/IconLabelList"/>
    <dgm:cxn modelId="{9D8CCFB3-06D9-4E44-8016-617443C3F845}" type="presParOf" srcId="{E2B28A3D-70F2-4857-8E57-D061AFB65951}" destId="{45B3BA33-7B60-4EAA-9DB7-F180AA8352A9}" srcOrd="1" destOrd="0" presId="urn:microsoft.com/office/officeart/2018/2/layout/IconLabelList"/>
    <dgm:cxn modelId="{55F544C8-C9DA-4AE3-ACF5-9BC4CB21E5D0}" type="presParOf" srcId="{E2B28A3D-70F2-4857-8E57-D061AFB65951}" destId="{9BB02558-7A8C-489F-8A10-D1B8779EB572}" srcOrd="2" destOrd="0" presId="urn:microsoft.com/office/officeart/2018/2/layout/IconLabelList"/>
    <dgm:cxn modelId="{286761D1-323D-4BB0-A008-EEA871490BBB}" type="presParOf" srcId="{9BB02558-7A8C-489F-8A10-D1B8779EB572}" destId="{37DC19A6-753B-4370-ADC5-6BCD28869BF6}" srcOrd="0" destOrd="0" presId="urn:microsoft.com/office/officeart/2018/2/layout/IconLabelList"/>
    <dgm:cxn modelId="{E42AB7B3-547E-406B-BB3F-216D64187333}" type="presParOf" srcId="{9BB02558-7A8C-489F-8A10-D1B8779EB572}" destId="{E18377BC-DE07-4D25-934D-ADA72CA465D0}" srcOrd="1" destOrd="0" presId="urn:microsoft.com/office/officeart/2018/2/layout/IconLabelList"/>
    <dgm:cxn modelId="{6A7250B3-262F-4941-A4F3-750CAD92F10D}" type="presParOf" srcId="{9BB02558-7A8C-489F-8A10-D1B8779EB572}" destId="{FF993B3A-C513-4579-937C-273E6AF53832}" srcOrd="2" destOrd="0" presId="urn:microsoft.com/office/officeart/2018/2/layout/IconLabelList"/>
    <dgm:cxn modelId="{B500072F-5CF9-490D-973C-919A54AD1A03}" type="presParOf" srcId="{E2B28A3D-70F2-4857-8E57-D061AFB65951}" destId="{D26BE6BF-B633-47A7-9473-D1D38F123C4E}" srcOrd="3" destOrd="0" presId="urn:microsoft.com/office/officeart/2018/2/layout/IconLabelList"/>
    <dgm:cxn modelId="{073A1D20-EAEB-4378-8729-E5C700023F51}" type="presParOf" srcId="{E2B28A3D-70F2-4857-8E57-D061AFB65951}" destId="{1BDAEB48-0FF0-4E6E-8CD5-D3811F2AE297}" srcOrd="4" destOrd="0" presId="urn:microsoft.com/office/officeart/2018/2/layout/IconLabelList"/>
    <dgm:cxn modelId="{43DA0985-955F-4108-8606-8CF371331C40}" type="presParOf" srcId="{1BDAEB48-0FF0-4E6E-8CD5-D3811F2AE297}" destId="{DF640626-01CC-4514-9703-748410635ABB}" srcOrd="0" destOrd="0" presId="urn:microsoft.com/office/officeart/2018/2/layout/IconLabelList"/>
    <dgm:cxn modelId="{4624130B-DBB7-49E2-A315-D8118B06382A}" type="presParOf" srcId="{1BDAEB48-0FF0-4E6E-8CD5-D3811F2AE297}" destId="{E618685B-8AA5-4A8D-BA6E-69881C571897}" srcOrd="1" destOrd="0" presId="urn:microsoft.com/office/officeart/2018/2/layout/IconLabelList"/>
    <dgm:cxn modelId="{D0F4F895-85D4-41E6-9D71-7E85505BDFFC}" type="presParOf" srcId="{1BDAEB48-0FF0-4E6E-8CD5-D3811F2AE297}" destId="{B6C63591-A288-4F1F-ABF4-66A57BE91BBF}" srcOrd="2" destOrd="0" presId="urn:microsoft.com/office/officeart/2018/2/layout/IconLabelList"/>
    <dgm:cxn modelId="{9F0D84C6-FA37-4C2F-B355-0046E362059F}" type="presParOf" srcId="{E2B28A3D-70F2-4857-8E57-D061AFB65951}" destId="{D78EE760-BB71-46F8-B3B9-B0D30A5EECE6}" srcOrd="5" destOrd="0" presId="urn:microsoft.com/office/officeart/2018/2/layout/IconLabelList"/>
    <dgm:cxn modelId="{1074D392-7AA7-4C7A-884B-476764F6B319}" type="presParOf" srcId="{E2B28A3D-70F2-4857-8E57-D061AFB65951}" destId="{523A20EB-230E-43FE-8538-D6A38423C64D}" srcOrd="6" destOrd="0" presId="urn:microsoft.com/office/officeart/2018/2/layout/IconLabelList"/>
    <dgm:cxn modelId="{BA55930A-DA07-4D1B-90A2-5DD1003729FB}" type="presParOf" srcId="{523A20EB-230E-43FE-8538-D6A38423C64D}" destId="{0DDC4573-F85F-41AD-B6AC-CC8D932905F5}" srcOrd="0" destOrd="0" presId="urn:microsoft.com/office/officeart/2018/2/layout/IconLabelList"/>
    <dgm:cxn modelId="{23B5D31E-2687-4524-9F13-CF6723215C21}" type="presParOf" srcId="{523A20EB-230E-43FE-8538-D6A38423C64D}" destId="{9B6D27BC-4120-41E4-AFC0-D226C9A30BA7}" srcOrd="1" destOrd="0" presId="urn:microsoft.com/office/officeart/2018/2/layout/IconLabelList"/>
    <dgm:cxn modelId="{7C66822A-28D7-4493-A9C6-35C402ED291A}" type="presParOf" srcId="{523A20EB-230E-43FE-8538-D6A38423C64D}" destId="{B70F3B9D-4A82-4D7B-8931-29F908655B44}" srcOrd="2" destOrd="0" presId="urn:microsoft.com/office/officeart/2018/2/layout/IconLabelList"/>
    <dgm:cxn modelId="{AD40DC38-AD3E-4CED-94E0-531150D2C293}" type="presParOf" srcId="{E2B28A3D-70F2-4857-8E57-D061AFB65951}" destId="{188EB841-8AA5-4F2D-B4BC-B61E7DE2786F}" srcOrd="7" destOrd="0" presId="urn:microsoft.com/office/officeart/2018/2/layout/IconLabelList"/>
    <dgm:cxn modelId="{1E2A3AAD-59D4-471D-AAE9-ADDEDB8AA7C4}" type="presParOf" srcId="{E2B28A3D-70F2-4857-8E57-D061AFB65951}" destId="{4CB4652D-1662-451A-83CB-49C276375AEA}" srcOrd="8" destOrd="0" presId="urn:microsoft.com/office/officeart/2018/2/layout/IconLabelList"/>
    <dgm:cxn modelId="{A7B9FA63-AA87-45C7-AA03-54AA4150D9D5}" type="presParOf" srcId="{4CB4652D-1662-451A-83CB-49C276375AEA}" destId="{1B5C15AE-CD88-4C9D-BB03-4DCB32DE6D0C}" srcOrd="0" destOrd="0" presId="urn:microsoft.com/office/officeart/2018/2/layout/IconLabelList"/>
    <dgm:cxn modelId="{A384EEC9-87AE-4249-ABB0-DB0192144B94}" type="presParOf" srcId="{4CB4652D-1662-451A-83CB-49C276375AEA}" destId="{B3697A01-3F2E-4CA9-A761-88DD24DF144A}" srcOrd="1" destOrd="0" presId="urn:microsoft.com/office/officeart/2018/2/layout/IconLabelList"/>
    <dgm:cxn modelId="{6C21C857-4282-4709-851B-2744D343C5E9}" type="presParOf" srcId="{4CB4652D-1662-451A-83CB-49C276375AEA}" destId="{5F46C49A-1057-4988-A67C-5FBF8E6816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1B4A0-4560-4029-9F86-6339DA221C8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5BC15-912A-4AB3-ADAC-7315FDEB75EE}">
      <dsp:nvSpPr>
        <dsp:cNvPr id="0" name=""/>
        <dsp:cNvSpPr/>
      </dsp:nvSpPr>
      <dsp:spPr>
        <a:xfrm>
          <a:off x="0" y="0"/>
          <a:ext cx="10515600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Обнаружение багов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10515600" cy="894556"/>
      </dsp:txXfrm>
    </dsp:sp>
    <dsp:sp modelId="{D7B394ED-5846-405C-99D8-79A59BDAF48E}">
      <dsp:nvSpPr>
        <dsp:cNvPr id="0" name=""/>
        <dsp:cNvSpPr/>
      </dsp:nvSpPr>
      <dsp:spPr>
        <a:xfrm>
          <a:off x="0" y="89455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85BEC-7968-4A19-B83D-9C26F2A78DB8}">
      <dsp:nvSpPr>
        <dsp:cNvPr id="0" name=""/>
        <dsp:cNvSpPr/>
      </dsp:nvSpPr>
      <dsp:spPr>
        <a:xfrm>
          <a:off x="0" y="894556"/>
          <a:ext cx="10515600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Знание и понимание кода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0" y="894556"/>
        <a:ext cx="10515600" cy="894556"/>
      </dsp:txXfrm>
    </dsp:sp>
    <dsp:sp modelId="{C13AD9E3-BB6B-447E-A66F-0AB8885774DF}">
      <dsp:nvSpPr>
        <dsp:cNvPr id="0" name=""/>
        <dsp:cNvSpPr/>
      </dsp:nvSpPr>
      <dsp:spPr>
        <a:xfrm>
          <a:off x="0" y="1789112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3D520-CDCC-454F-BA1B-815E35B1BC26}">
      <dsp:nvSpPr>
        <dsp:cNvPr id="0" name=""/>
        <dsp:cNvSpPr/>
      </dsp:nvSpPr>
      <dsp:spPr>
        <a:xfrm>
          <a:off x="0" y="1789112"/>
          <a:ext cx="10515600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Техническая документация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0" y="1789112"/>
        <a:ext cx="10515600" cy="894556"/>
      </dsp:txXfrm>
    </dsp:sp>
    <dsp:sp modelId="{30437584-03A0-4020-B6AF-595F1CA9F32C}">
      <dsp:nvSpPr>
        <dsp:cNvPr id="0" name=""/>
        <dsp:cNvSpPr/>
      </dsp:nvSpPr>
      <dsp:spPr>
        <a:xfrm>
          <a:off x="0" y="2683668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A5CFA-F792-4199-BCEA-5092546F2A92}">
      <dsp:nvSpPr>
        <dsp:cNvPr id="0" name=""/>
        <dsp:cNvSpPr/>
      </dsp:nvSpPr>
      <dsp:spPr>
        <a:xfrm>
          <a:off x="0" y="2683668"/>
          <a:ext cx="10515600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Безопасный рефакторинг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0" y="2683668"/>
        <a:ext cx="10515600" cy="894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assertEqual</a:t>
          </a:r>
          <a:r>
            <a:rPr lang="en-US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b), </a:t>
          </a:r>
          <a:r>
            <a:rPr lang="en-US" sz="31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assertNotEqual</a:t>
          </a: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assertTrue</a:t>
          </a: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(x), </a:t>
          </a:r>
          <a:r>
            <a:rPr lang="en-US" sz="31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assertFalse</a:t>
          </a: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(x)</a:t>
          </a:r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assertRaises</a:t>
          </a:r>
          <a:r>
            <a:rPr lang="fr-FR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</a:t>
          </a:r>
          <a:r>
            <a:rPr lang="fr-FR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exc</a:t>
          </a:r>
          <a:r>
            <a:rPr lang="fr-FR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fun, </a:t>
          </a:r>
          <a:r>
            <a:rPr lang="fr-FR" sz="3100" b="0" i="1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args, *</a:t>
          </a:r>
          <a:r>
            <a:rPr lang="fr-FR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kwds</a:t>
          </a:r>
          <a:r>
            <a:rPr lang="fr-FR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)</a:t>
          </a:r>
          <a:endParaRPr lang="en-US" sz="31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assertItemsEqual</a:t>
          </a:r>
          <a:r>
            <a:rPr lang="en-US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  <a:endParaRPr lang="en-US" sz="31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assertDictContainsSubset</a:t>
          </a:r>
          <a:r>
            <a:rPr lang="en-US" sz="3100" b="0" i="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(a, b)</a:t>
          </a:r>
          <a:endParaRPr lang="en-US" sz="31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862317"/>
        <a:ext cx="10515600" cy="715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FDF08-4794-47E9-BC59-475375983C9D}">
      <dsp:nvSpPr>
        <dsp:cNvPr id="0" name=""/>
        <dsp:cNvSpPr/>
      </dsp:nvSpPr>
      <dsp:spPr>
        <a:xfrm>
          <a:off x="622800" y="88909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804FA-91B9-4FEC-BA2A-C8C5B08C5892}">
      <dsp:nvSpPr>
        <dsp:cNvPr id="0" name=""/>
        <dsp:cNvSpPr/>
      </dsp:nvSpPr>
      <dsp:spPr>
        <a:xfrm>
          <a:off x="127800" y="19691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Написать один тест, описывающий определнный компонент программы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27800" y="1969134"/>
        <a:ext cx="1800000" cy="720000"/>
      </dsp:txXfrm>
    </dsp:sp>
    <dsp:sp modelId="{37DC19A6-753B-4370-ADC5-6BCD28869BF6}">
      <dsp:nvSpPr>
        <dsp:cNvPr id="0" name=""/>
        <dsp:cNvSpPr/>
      </dsp:nvSpPr>
      <dsp:spPr>
        <a:xfrm>
          <a:off x="2737800" y="88909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93B3A-C513-4579-937C-273E6AF53832}">
      <dsp:nvSpPr>
        <dsp:cNvPr id="0" name=""/>
        <dsp:cNvSpPr/>
      </dsp:nvSpPr>
      <dsp:spPr>
        <a:xfrm>
          <a:off x="2242800" y="19691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Запустить тест, убедиться, что он упадёт, потому что функциональность ещё не реализована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2242800" y="1969134"/>
        <a:ext cx="1800000" cy="720000"/>
      </dsp:txXfrm>
    </dsp:sp>
    <dsp:sp modelId="{DF640626-01CC-4514-9703-748410635ABB}">
      <dsp:nvSpPr>
        <dsp:cNvPr id="0" name=""/>
        <dsp:cNvSpPr/>
      </dsp:nvSpPr>
      <dsp:spPr>
        <a:xfrm>
          <a:off x="4852800" y="88909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63591-A288-4F1F-ABF4-66A57BE91BBF}">
      <dsp:nvSpPr>
        <dsp:cNvPr id="0" name=""/>
        <dsp:cNvSpPr/>
      </dsp:nvSpPr>
      <dsp:spPr>
        <a:xfrm>
          <a:off x="4357800" y="19691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Написать минимально допустимый код, при котором тест проходит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4357800" y="1969134"/>
        <a:ext cx="1800000" cy="720000"/>
      </dsp:txXfrm>
    </dsp:sp>
    <dsp:sp modelId="{0DDC4573-F85F-41AD-B6AC-CC8D932905F5}">
      <dsp:nvSpPr>
        <dsp:cNvPr id="0" name=""/>
        <dsp:cNvSpPr/>
      </dsp:nvSpPr>
      <dsp:spPr>
        <a:xfrm>
          <a:off x="6967800" y="88909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F3B9D-4A82-4D7B-8931-29F908655B44}">
      <dsp:nvSpPr>
        <dsp:cNvPr id="0" name=""/>
        <dsp:cNvSpPr/>
      </dsp:nvSpPr>
      <dsp:spPr>
        <a:xfrm>
          <a:off x="6472800" y="19691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При необходимости провести рефакторинг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6472800" y="1969134"/>
        <a:ext cx="1800000" cy="720000"/>
      </dsp:txXfrm>
    </dsp:sp>
    <dsp:sp modelId="{1B5C15AE-CD88-4C9D-BB03-4DCB32DE6D0C}">
      <dsp:nvSpPr>
        <dsp:cNvPr id="0" name=""/>
        <dsp:cNvSpPr/>
      </dsp:nvSpPr>
      <dsp:spPr>
        <a:xfrm>
          <a:off x="9082800" y="88909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6C49A-1057-4988-A67C-5FBF8E68164A}">
      <dsp:nvSpPr>
        <dsp:cNvPr id="0" name=""/>
        <dsp:cNvSpPr/>
      </dsp:nvSpPr>
      <dsp:spPr>
        <a:xfrm>
          <a:off x="8587800" y="19691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Продолжать пока программа не будет готова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8587800" y="196913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A509-B742-33B7-C602-B7B7BF49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9BC3B-4A9F-5998-0478-09E03ADC2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C141-74FB-69C3-DE0F-8B379A43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6564-B205-99DD-A746-FD6985BA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A742-60FF-457F-072F-7B16EFCC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8169-D3FA-1658-AE45-7FB2D6C8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3B28-D3ED-9DC1-6160-D03FEBA8A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0055-291E-22AA-863E-B7BEE266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8FAC-4608-43C3-7979-8797EC07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54B9-BE9C-2176-40B7-EC5875CC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81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7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89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27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37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98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15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93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6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1459181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84113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75117-ED1E-B737-38CE-0B04880C5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9CF37-054A-4671-0EC5-F5356680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F238-6CDB-1825-5B09-7BBBFC76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C40E-2707-7890-00DE-B351C096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4DF6-7679-6B5D-20DC-F6CB1F4C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11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5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6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7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965290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14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020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2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965769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0972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63750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865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6604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9745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0066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0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1351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156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8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1716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6707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173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8179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9749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6088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382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1E37-28E3-2863-83D9-BCE14C68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D553-1D06-B90B-25B6-B5A12C91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54CB-20F8-4EFC-CFA3-C01D1AD8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A8B2-B588-B9BE-A01F-37ABF73D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2793-BC1A-E3E3-F4C6-40364328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85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3567640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60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046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8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01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9148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33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901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5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671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6DF4-51B7-1FBC-0026-F4615A57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A7B7F-ABA3-FF82-9460-E9E8DCB6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DEB5-6E90-C021-95CA-6200AC19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724D-EB46-1EFD-1A3C-AB82F2F8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FE5D-952B-4E98-A260-63724735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268893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46585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99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2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210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7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9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316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024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745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D274-173F-7899-2722-387E47F0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DC0E-76EF-2356-4C30-DCB021EFD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7B00E-38C3-D7A7-E26D-9A7D95FD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7A5C6-1CD8-4CAE-DF6E-333F5D74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B4954-1372-84D1-8F81-E7BE06A6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0ABC7-3AC9-0427-0E08-4E879971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85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159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4601504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69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1743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3874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658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595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3033962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75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2919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AE2-9488-7A13-7243-C8A44083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BC02-F701-2145-09E1-5F62B808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0FE5-511D-B12B-995C-CA9FECDD5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4BA29-C1AB-9E15-E46E-0DD1C9A82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F1C36-1250-85A6-B0AB-0E0F0610B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FB8BD-DBAC-E2C0-7B18-831D8413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9E0FE-B0E4-FB89-B54A-8878EC71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D1548-FA18-4A17-518D-01C8E609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6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00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676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26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74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790756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8900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2087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8033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42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63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1A85-F6CC-9FE5-CBD3-1B6C5E46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9E3C2-A68F-39DE-5241-B10F86CA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4EBF4-331D-813F-B224-7ADBDE7B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96F09-8844-9747-4512-55ABEFCE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61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911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5485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3696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719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882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7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102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7213511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6620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54343-65F4-CEA1-C70F-F8B756BE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37B2B-E43E-924C-A2A3-B62DCBEA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D1513-6EC0-0FA0-6278-967C3F8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19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2794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13716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3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1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0049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39758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93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9692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8720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608371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2BB-7645-7D48-D062-06A95461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5804-7F11-033D-68E6-B3AE04D9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623C5-5B8C-9268-2299-7CBC9293E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A81F-5D71-1741-DB4B-A98060D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41138-0373-9F65-8F17-18F40D8F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E1FD6-7CB0-CDBD-AA35-75FC6FE2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86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946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34285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9485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868049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3118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10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181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931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4634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83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6C0C-174D-D515-3FE8-B20C73D7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37EFA-CE6E-738D-202A-BE77F902F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BDA0A-1AB8-517A-397A-8EE82B813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6086-3516-2889-36FE-B6456316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07BD-0DA1-367F-DDA4-7827188A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5E2AC-530A-E730-6014-22D2FB4B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56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8164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43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058186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07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11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4113415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24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26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17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0151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24CF9-9E13-B15F-A1D8-CC007907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A5FE0-F4E5-4385-435C-9C44B789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6415-5E7B-4206-0418-8D729989D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0D66-B273-48E5-8E32-2FE5385B66F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336D-A186-058F-AC1E-DFED24A76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14D5-0D82-FEFF-FEE2-04E1CFFFE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2A6B-2835-4CE2-AC12-C80CC4EF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6546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sz="7200" dirty="0"/>
              <a:t>Unit </a:t>
            </a:r>
            <a:r>
              <a:rPr lang="en-US" sz="7200" dirty="0" err="1"/>
              <a:t>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9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49EC3-B4BC-404B-B9FA-D175B7D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2200"/>
              <a:t>Юнит тестирование – «низкоуровневое» тестирование мельчайших частей программы (юнитов). Применяется для проверки того, что все части программы работают в соответствии с их назначением(«правильно»)</a:t>
            </a:r>
            <a:endParaRPr lang="en-US" sz="22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57A3AA5-C6C0-4947-A365-237B4C811B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67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unittest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unittest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SimpleTest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unittest.TestCase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#returns True or False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test(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        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.assertTrue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__name__ ==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'__main__'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unittest.main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модуль для написания простейших тестов на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7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C39542-EE12-4B28-8546-0516111D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329B38-AEBB-4817-93DC-A23071C793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3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Mock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unittest.mock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Mock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tuesday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datetime.datetime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(year=2019, month=1, day=1)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Mock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is_weekday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today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datetime.datetime.today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return (0 &lt;=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today.weekday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 &lt; 5)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datetime.datetime.today.return_value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Tuesday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is_weekday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 для создания заменителей объектов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4B735E-CEF2-49D5-9FDA-43CD5D03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TDD – test driven development. </a:t>
            </a:r>
            <a:r>
              <a:rPr lang="ru-RU" sz="2800" dirty="0"/>
              <a:t>Подход проектирования решения при котором перед началом разработки любого компонента для него создаётся юнит тест.</a:t>
            </a:r>
            <a:endParaRPr lang="en-US" sz="28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12DD291-601A-4557-9710-44F1BA4921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92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Unit тестирование</vt:lpstr>
      <vt:lpstr>Юнит тестирование – «низкоуровневое» тестирование мельчайших частей программы (юнитов). Применяется для проверки того, что все части программы работают в соответствии с их назначением(«правильно»)</vt:lpstr>
      <vt:lpstr>unittest</vt:lpstr>
      <vt:lpstr>Assert</vt:lpstr>
      <vt:lpstr>Mock</vt:lpstr>
      <vt:lpstr>TDD – test driven development. Подход проектирования решения при котором перед началом разработки любого компонента для него создаётся юнит тест.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тестирование</dc:title>
  <dc:creator>Mikita Tsiarentsyeu</dc:creator>
  <cp:lastModifiedBy>Mikita Tsiarentsyeu</cp:lastModifiedBy>
  <cp:revision>2</cp:revision>
  <dcterms:created xsi:type="dcterms:W3CDTF">2023-08-22T13:47:13Z</dcterms:created>
  <dcterms:modified xsi:type="dcterms:W3CDTF">2023-08-22T13:47:36Z</dcterms:modified>
</cp:coreProperties>
</file>