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5" r:id="rId3"/>
    <p:sldId id="346" r:id="rId4"/>
    <p:sldId id="746" r:id="rId5"/>
    <p:sldId id="7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7227-E39D-2154-A9FF-825768195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6464-FFB0-8178-2692-88528196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37C3-F946-59ED-FDEE-7AF2AF65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BBDB-BFE0-DC71-4ABE-2E6C5DEE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01D9-3F7A-9892-D892-833E66B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974E-0EEA-5076-7EC9-807EA1E2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BD70C-4ADA-8F31-5EF7-0EE634B5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5453-A061-660C-D765-A77A6081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5794-5738-F51E-BF52-79DF628D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63D2-648C-A3A0-B082-8B1543A7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8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52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01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67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5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94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23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7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347612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06950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8FD77-720A-9CBE-17C0-F6B2723E4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A4631-F4ED-C84D-424C-0C9BD16A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6587-A09A-97A8-4CED-9814A267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17EA-ABDA-5FD1-63A9-00DF248E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C6E6-DC35-BD82-E96E-BA23B2D2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66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5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0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62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230667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8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24516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0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590249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0475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3174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146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9046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6712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602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962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427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252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8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981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8920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446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872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9702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29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9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B0A1-447D-E36D-1A96-33558149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F6D7-0E03-D1A8-D569-895E99C5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90E7-35C6-C0F1-5E48-E7D76BBF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EE8F-2B85-0CBF-05E4-E78A4C96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EF69-4506-6BF0-12CB-ADBF3B71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3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61380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363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05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74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0527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2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38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6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296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296F-68C3-04E3-BD21-DE1AAA8C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BB91-806B-D903-DA7F-387D36A9A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373EE-0C9D-A693-4BB8-C4A61DB0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BEE8-D2CC-7D38-B383-5180B3D9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5FE4-F56E-53C4-3F8D-598381AA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3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576754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568749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6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347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7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31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6753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798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861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23D-B7DC-D32A-75E2-BE49071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DCCB-8108-8900-77E9-A56972B3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2FEE-9B83-5FCA-61B1-27771E947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B443E-8FBE-B4C3-4DC2-E7974EFB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C4A1-0E4E-8CD9-5693-AC5B2273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23B8-6D3F-6266-2205-95C4A40E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6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53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201239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72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261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48107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3171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760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365213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8718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FA9F-0421-0CDB-6E45-B9DB0866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C82D-BCAD-7F0B-80DC-1FAE1164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F7A87-84D6-FEFC-6539-B2FC71BAD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7C959-896D-5368-8C66-A812D0BA8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D665-879B-206D-7BA0-5A164F82D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D3553-A290-44DF-5507-CB6DF571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19AC0-49E4-A47E-A14D-91F03EC9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838A2-9E7A-0443-998C-FEF9736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21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1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089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2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6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0289941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8142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59069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3086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39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82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2B98-4B77-4713-B7F6-66D74586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D9628-49A8-7851-591E-0F5E5CFE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C49A1-0006-93DC-998D-E33B2AB1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8385-C642-47A1-F592-E2BACF2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86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64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7448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333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5296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514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25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6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3625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883040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4762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BC86-F486-7244-BAEB-279A3938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C51DA-292C-41B7-71D1-E781EF2D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28B1-A7C3-E115-D14B-968021E3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77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085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9559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3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01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090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21067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867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466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84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268690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B431-645D-932E-5824-78F6B21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E8DF-DE21-FD79-DDBA-AF3416AD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5249-E160-8D26-1E93-832EFA12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5189F-FA6E-9E52-BB5C-896A2E9C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941A-BB28-CB2E-2A68-E7FDA8E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F35C-EC74-D967-8F51-03E3811C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71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308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0243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69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454180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598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1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335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46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857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39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5B1-F86F-9B5D-1DF1-1F42C15D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4B155-03D9-80AD-FDA4-1BF4932D1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73233-C928-4CC7-A7A7-05D877149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91A2-4B8F-3FE5-250A-84635131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0589-56C7-74CB-6EAB-75A3638F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FDA7B-F392-26AB-CBEF-C526621D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44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640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0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639196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45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5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878465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9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78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07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310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B999B-16F0-F20A-47EC-C1CBA0A1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5424-ADEC-DFED-52CD-7109201A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BEA7-B8D4-82B8-5B13-E301433B6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B4F9-C3F4-4FDA-9F78-96688AC4B4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7F33-E64B-77FC-A204-197B3B4F6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CDB9-B00A-E0AE-0845-5096F2D5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9AAB-60D7-4D25-A6F0-0A4C2644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166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9699" y="3059402"/>
          <a:ext cx="8352602" cy="32464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Объявление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Вызов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(value)</a:t>
                      </a:r>
                      <a:r>
                        <a:rPr lang="ru-RU" sz="1800" dirty="0">
                          <a:latin typeface="JetBrains Mono" panose="02000009000000000000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(),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another_value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Аргументы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Аргументы функции</vt:lpstr>
      <vt:lpstr>Формы сопоставления аргументов функции</vt:lpstr>
      <vt:lpstr>Аргументы</vt:lpstr>
      <vt:lpstr>Функциональное программирование I: Рекурсия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Аргументы функции</dc:title>
  <dc:creator>Mikita Tsiarentsyeu</dc:creator>
  <cp:lastModifiedBy>Mikita Tsiarentsyeu</cp:lastModifiedBy>
  <cp:revision>1</cp:revision>
  <dcterms:created xsi:type="dcterms:W3CDTF">2023-06-22T13:57:20Z</dcterms:created>
  <dcterms:modified xsi:type="dcterms:W3CDTF">2023-06-22T13:57:55Z</dcterms:modified>
</cp:coreProperties>
</file>