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78" r:id="rId3"/>
    <p:sldId id="368" r:id="rId4"/>
    <p:sldId id="779" r:id="rId5"/>
    <p:sldId id="7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8BE91-CD78-4FA7-B1B6-F02F070AAE6E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3C410F-BE4F-436E-8D22-AC4ACC2812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F6532BA-1F23-4BEF-8A2B-165105F8A665}" type="parTrans" cxnId="{BBEAB0CA-6F95-4DAF-AFC5-4D438ECBEBE0}">
      <dgm:prSet/>
      <dgm:spPr/>
      <dgm:t>
        <a:bodyPr/>
        <a:lstStyle/>
        <a:p>
          <a:endParaRPr lang="en-US"/>
        </a:p>
      </dgm:t>
    </dgm:pt>
    <dgm:pt modelId="{E24B445F-409C-415C-A200-68CA1232B031}" type="sibTrans" cxnId="{BBEAB0CA-6F95-4DAF-AFC5-4D438ECBEBE0}">
      <dgm:prSet/>
      <dgm:spPr/>
      <dgm:t>
        <a:bodyPr/>
        <a:lstStyle/>
        <a:p>
          <a:endParaRPr lang="en-US"/>
        </a:p>
      </dgm:t>
    </dgm:pt>
    <dgm:pt modelId="{ADBFB116-26A2-4DAF-BC2A-6AD9DC5786F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E4E42E0-5D0F-4C3B-96B8-2435E34D3CBC}" type="parTrans" cxnId="{B948F891-38AA-486C-B200-7F15F28167AB}">
      <dgm:prSet/>
      <dgm:spPr/>
      <dgm:t>
        <a:bodyPr/>
        <a:lstStyle/>
        <a:p>
          <a:endParaRPr lang="en-US"/>
        </a:p>
      </dgm:t>
    </dgm:pt>
    <dgm:pt modelId="{EF3B66BB-FE11-4887-85A0-6D740AD16F6C}" type="sibTrans" cxnId="{B948F891-38AA-486C-B200-7F15F28167AB}">
      <dgm:prSet/>
      <dgm:spPr/>
      <dgm:t>
        <a:bodyPr/>
        <a:lstStyle/>
        <a:p>
          <a:endParaRPr lang="en-US"/>
        </a:p>
      </dgm:t>
    </dgm:pt>
    <dgm:pt modelId="{8FC1B8C4-79EA-43A3-9211-3578651AB58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3A3C2F-D6DB-47D5-A770-8C5854CF0926}" type="parTrans" cxnId="{6B99838F-8FFB-4FFA-9D74-3640D3AEEABD}">
      <dgm:prSet/>
      <dgm:spPr/>
      <dgm:t>
        <a:bodyPr/>
        <a:lstStyle/>
        <a:p>
          <a:endParaRPr lang="en-US"/>
        </a:p>
      </dgm:t>
    </dgm:pt>
    <dgm:pt modelId="{BD1242EF-E30A-42AB-9272-A01E2B9372A0}" type="sibTrans" cxnId="{6B99838F-8FFB-4FFA-9D74-3640D3AEEABD}">
      <dgm:prSet/>
      <dgm:spPr/>
      <dgm:t>
        <a:bodyPr/>
        <a:lstStyle/>
        <a:p>
          <a:endParaRPr lang="en-US"/>
        </a:p>
      </dgm:t>
    </dgm:pt>
    <dgm:pt modelId="{C0FEE831-E87C-4770-9374-9ECAB3ECF18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Атрибуты = данные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A0CEFB5-CB7D-4809-999E-F6994C039915}" type="parTrans" cxnId="{3EDDF783-80C1-4D01-98F8-0CC57E0EFAD4}">
      <dgm:prSet/>
      <dgm:spPr/>
      <dgm:t>
        <a:bodyPr/>
        <a:lstStyle/>
        <a:p>
          <a:endParaRPr lang="en-US"/>
        </a:p>
      </dgm:t>
    </dgm:pt>
    <dgm:pt modelId="{E581163B-B6B5-4416-AB82-0FFECCAD2620}" type="sibTrans" cxnId="{3EDDF783-80C1-4D01-98F8-0CC57E0EFAD4}">
      <dgm:prSet/>
      <dgm:spPr/>
      <dgm:t>
        <a:bodyPr/>
        <a:lstStyle/>
        <a:p>
          <a:endParaRPr lang="en-US"/>
        </a:p>
      </dgm:t>
    </dgm:pt>
    <dgm:pt modelId="{31C89B00-3150-42D8-B744-0EBD6D935218}" type="pres">
      <dgm:prSet presAssocID="{E508BE91-CD78-4FA7-B1B6-F02F070AAE6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C190307-B972-47AD-9CFC-0EBA2AAB47E5}" type="pres">
      <dgm:prSet presAssocID="{1B3C410F-BE4F-436E-8D22-AC4ACC2812BC}" presName="Accent1" presStyleCnt="0"/>
      <dgm:spPr/>
    </dgm:pt>
    <dgm:pt modelId="{2DDB8A0C-3E41-4FAE-A023-6E1C8A338D92}" type="pres">
      <dgm:prSet presAssocID="{1B3C410F-BE4F-436E-8D22-AC4ACC2812BC}" presName="Accent" presStyleLbl="node1" presStyleIdx="0" presStyleCnt="4"/>
      <dgm:spPr/>
    </dgm:pt>
    <dgm:pt modelId="{26BB2F58-BFE0-4EBE-A47E-86638DA20A61}" type="pres">
      <dgm:prSet presAssocID="{1B3C410F-BE4F-436E-8D22-AC4ACC2812B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9D15D2F-E8A3-4B84-8D0E-F8475EF791C9}" type="pres">
      <dgm:prSet presAssocID="{ADBFB116-26A2-4DAF-BC2A-6AD9DC5786F4}" presName="Accent2" presStyleCnt="0"/>
      <dgm:spPr/>
    </dgm:pt>
    <dgm:pt modelId="{6DCB6B7D-4EC4-4CD4-B32F-6A3EAC2CE2D7}" type="pres">
      <dgm:prSet presAssocID="{ADBFB116-26A2-4DAF-BC2A-6AD9DC5786F4}" presName="Accent" presStyleLbl="node1" presStyleIdx="1" presStyleCnt="4"/>
      <dgm:spPr/>
    </dgm:pt>
    <dgm:pt modelId="{C274E77D-CC46-4F40-AE96-188D5165682B}" type="pres">
      <dgm:prSet presAssocID="{ADBFB116-26A2-4DAF-BC2A-6AD9DC5786F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E8A20EF-3FF8-4CFF-990B-5A5464F79EF9}" type="pres">
      <dgm:prSet presAssocID="{C0FEE831-E87C-4770-9374-9ECAB3ECF181}" presName="Accent3" presStyleCnt="0"/>
      <dgm:spPr/>
    </dgm:pt>
    <dgm:pt modelId="{61D8EE0A-2989-49F5-AADB-B1CC43C24573}" type="pres">
      <dgm:prSet presAssocID="{C0FEE831-E87C-4770-9374-9ECAB3ECF181}" presName="Accent" presStyleLbl="node1" presStyleIdx="2" presStyleCnt="4"/>
      <dgm:spPr/>
    </dgm:pt>
    <dgm:pt modelId="{9EF2FF2E-4945-4918-8495-F0FB5A60A3B9}" type="pres">
      <dgm:prSet presAssocID="{C0FEE831-E87C-4770-9374-9ECAB3ECF18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303957EC-144F-4193-921F-34BBD652C92B}" type="pres">
      <dgm:prSet presAssocID="{8FC1B8C4-79EA-43A3-9211-3578651AB582}" presName="Accent4" presStyleCnt="0"/>
      <dgm:spPr/>
    </dgm:pt>
    <dgm:pt modelId="{C0C2D887-E0E4-4857-AE06-4BA6AEF2763D}" type="pres">
      <dgm:prSet presAssocID="{8FC1B8C4-79EA-43A3-9211-3578651AB582}" presName="Accent" presStyleLbl="node1" presStyleIdx="3" presStyleCnt="4"/>
      <dgm:spPr/>
    </dgm:pt>
    <dgm:pt modelId="{FA7D04C6-22A2-4F0B-B66C-204973B3DF33}" type="pres">
      <dgm:prSet presAssocID="{8FC1B8C4-79EA-43A3-9211-3578651AB582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4B7512B-350A-4375-A9F0-150D032CFD88}" type="presOf" srcId="{8FC1B8C4-79EA-43A3-9211-3578651AB582}" destId="{FA7D04C6-22A2-4F0B-B66C-204973B3DF33}" srcOrd="0" destOrd="0" presId="urn:microsoft.com/office/officeart/2009/layout/CircleArrowProcess"/>
    <dgm:cxn modelId="{E8719360-02F1-4A8D-8AB0-4104006167D8}" type="presOf" srcId="{E508BE91-CD78-4FA7-B1B6-F02F070AAE6E}" destId="{31C89B00-3150-42D8-B744-0EBD6D935218}" srcOrd="0" destOrd="0" presId="urn:microsoft.com/office/officeart/2009/layout/CircleArrowProcess"/>
    <dgm:cxn modelId="{3EDDF783-80C1-4D01-98F8-0CC57E0EFAD4}" srcId="{E508BE91-CD78-4FA7-B1B6-F02F070AAE6E}" destId="{C0FEE831-E87C-4770-9374-9ECAB3ECF181}" srcOrd="2" destOrd="0" parTransId="{0A0CEFB5-CB7D-4809-999E-F6994C039915}" sibTransId="{E581163B-B6B5-4416-AB82-0FFECCAD2620}"/>
    <dgm:cxn modelId="{6B99838F-8FFB-4FFA-9D74-3640D3AEEABD}" srcId="{E508BE91-CD78-4FA7-B1B6-F02F070AAE6E}" destId="{8FC1B8C4-79EA-43A3-9211-3578651AB582}" srcOrd="3" destOrd="0" parTransId="{F33A3C2F-D6DB-47D5-A770-8C5854CF0926}" sibTransId="{BD1242EF-E30A-42AB-9272-A01E2B9372A0}"/>
    <dgm:cxn modelId="{B948F891-38AA-486C-B200-7F15F28167AB}" srcId="{E508BE91-CD78-4FA7-B1B6-F02F070AAE6E}" destId="{ADBFB116-26A2-4DAF-BC2A-6AD9DC5786F4}" srcOrd="1" destOrd="0" parTransId="{5E4E42E0-5D0F-4C3B-96B8-2435E34D3CBC}" sibTransId="{EF3B66BB-FE11-4887-85A0-6D740AD16F6C}"/>
    <dgm:cxn modelId="{A113AABD-16F4-4333-99B1-41A281F777C6}" type="presOf" srcId="{1B3C410F-BE4F-436E-8D22-AC4ACC2812BC}" destId="{26BB2F58-BFE0-4EBE-A47E-86638DA20A61}" srcOrd="0" destOrd="0" presId="urn:microsoft.com/office/officeart/2009/layout/CircleArrowProcess"/>
    <dgm:cxn modelId="{BBEAB0CA-6F95-4DAF-AFC5-4D438ECBEBE0}" srcId="{E508BE91-CD78-4FA7-B1B6-F02F070AAE6E}" destId="{1B3C410F-BE4F-436E-8D22-AC4ACC2812BC}" srcOrd="0" destOrd="0" parTransId="{4F6532BA-1F23-4BEF-8A2B-165105F8A665}" sibTransId="{E24B445F-409C-415C-A200-68CA1232B031}"/>
    <dgm:cxn modelId="{60954CE1-1CD2-4DE8-854A-67B912F8AA72}" type="presOf" srcId="{C0FEE831-E87C-4770-9374-9ECAB3ECF181}" destId="{9EF2FF2E-4945-4918-8495-F0FB5A60A3B9}" srcOrd="0" destOrd="0" presId="urn:microsoft.com/office/officeart/2009/layout/CircleArrowProcess"/>
    <dgm:cxn modelId="{AE5C7DEA-22D5-4122-BC87-5A3DF76B8A91}" type="presOf" srcId="{ADBFB116-26A2-4DAF-BC2A-6AD9DC5786F4}" destId="{C274E77D-CC46-4F40-AE96-188D5165682B}" srcOrd="0" destOrd="0" presId="urn:microsoft.com/office/officeart/2009/layout/CircleArrowProcess"/>
    <dgm:cxn modelId="{E28823E6-75EF-4A9F-A1DC-F384854EE585}" type="presParOf" srcId="{31C89B00-3150-42D8-B744-0EBD6D935218}" destId="{6C190307-B972-47AD-9CFC-0EBA2AAB47E5}" srcOrd="0" destOrd="0" presId="urn:microsoft.com/office/officeart/2009/layout/CircleArrowProcess"/>
    <dgm:cxn modelId="{6333673F-8A89-492C-9873-8D72A16D7ED6}" type="presParOf" srcId="{6C190307-B972-47AD-9CFC-0EBA2AAB47E5}" destId="{2DDB8A0C-3E41-4FAE-A023-6E1C8A338D92}" srcOrd="0" destOrd="0" presId="urn:microsoft.com/office/officeart/2009/layout/CircleArrowProcess"/>
    <dgm:cxn modelId="{6253912A-BFFA-422C-9E54-76C39918EF75}" type="presParOf" srcId="{31C89B00-3150-42D8-B744-0EBD6D935218}" destId="{26BB2F58-BFE0-4EBE-A47E-86638DA20A61}" srcOrd="1" destOrd="0" presId="urn:microsoft.com/office/officeart/2009/layout/CircleArrowProcess"/>
    <dgm:cxn modelId="{0DED5231-CC06-4384-BD51-9DAF340F2342}" type="presParOf" srcId="{31C89B00-3150-42D8-B744-0EBD6D935218}" destId="{E9D15D2F-E8A3-4B84-8D0E-F8475EF791C9}" srcOrd="2" destOrd="0" presId="urn:microsoft.com/office/officeart/2009/layout/CircleArrowProcess"/>
    <dgm:cxn modelId="{1FFDD6CE-29E2-4240-8B49-4EB272519B44}" type="presParOf" srcId="{E9D15D2F-E8A3-4B84-8D0E-F8475EF791C9}" destId="{6DCB6B7D-4EC4-4CD4-B32F-6A3EAC2CE2D7}" srcOrd="0" destOrd="0" presId="urn:microsoft.com/office/officeart/2009/layout/CircleArrowProcess"/>
    <dgm:cxn modelId="{62AC2EAC-2D17-4942-BFDA-BFBF669769B3}" type="presParOf" srcId="{31C89B00-3150-42D8-B744-0EBD6D935218}" destId="{C274E77D-CC46-4F40-AE96-188D5165682B}" srcOrd="3" destOrd="0" presId="urn:microsoft.com/office/officeart/2009/layout/CircleArrowProcess"/>
    <dgm:cxn modelId="{B4C68833-396D-437B-B33E-0D5A4D8CD836}" type="presParOf" srcId="{31C89B00-3150-42D8-B744-0EBD6D935218}" destId="{AE8A20EF-3FF8-4CFF-990B-5A5464F79EF9}" srcOrd="4" destOrd="0" presId="urn:microsoft.com/office/officeart/2009/layout/CircleArrowProcess"/>
    <dgm:cxn modelId="{89D5347E-1A8D-40CA-A48D-E02A21B074C5}" type="presParOf" srcId="{AE8A20EF-3FF8-4CFF-990B-5A5464F79EF9}" destId="{61D8EE0A-2989-49F5-AADB-B1CC43C24573}" srcOrd="0" destOrd="0" presId="urn:microsoft.com/office/officeart/2009/layout/CircleArrowProcess"/>
    <dgm:cxn modelId="{981445E0-8FE9-469E-B419-2D205E26F11A}" type="presParOf" srcId="{31C89B00-3150-42D8-B744-0EBD6D935218}" destId="{9EF2FF2E-4945-4918-8495-F0FB5A60A3B9}" srcOrd="5" destOrd="0" presId="urn:microsoft.com/office/officeart/2009/layout/CircleArrowProcess"/>
    <dgm:cxn modelId="{4F589247-6732-49E6-8AFF-F6F4F5900B02}" type="presParOf" srcId="{31C89B00-3150-42D8-B744-0EBD6D935218}" destId="{303957EC-144F-4193-921F-34BBD652C92B}" srcOrd="6" destOrd="0" presId="urn:microsoft.com/office/officeart/2009/layout/CircleArrowProcess"/>
    <dgm:cxn modelId="{C60DE8F3-A93E-4C7D-B60F-D3298ACBB21E}" type="presParOf" srcId="{303957EC-144F-4193-921F-34BBD652C92B}" destId="{C0C2D887-E0E4-4857-AE06-4BA6AEF2763D}" srcOrd="0" destOrd="0" presId="urn:microsoft.com/office/officeart/2009/layout/CircleArrowProcess"/>
    <dgm:cxn modelId="{C2EFB56F-468C-4CFE-BDDB-C8949A60B637}" type="presParOf" srcId="{31C89B00-3150-42D8-B744-0EBD6D935218}" destId="{FA7D04C6-22A2-4F0B-B66C-204973B3DF3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B8A0C-3E41-4FAE-A023-6E1C8A338D92}">
      <dsp:nvSpPr>
        <dsp:cNvPr id="0" name=""/>
        <dsp:cNvSpPr/>
      </dsp:nvSpPr>
      <dsp:spPr>
        <a:xfrm>
          <a:off x="2702747" y="0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B2F58-BFE0-4EBE-A47E-86638DA20A61}">
      <dsp:nvSpPr>
        <dsp:cNvPr id="0" name=""/>
        <dsp:cNvSpPr/>
      </dsp:nvSpPr>
      <dsp:spPr>
        <a:xfrm>
          <a:off x="3146799" y="728090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728090"/>
        <a:ext cx="1122389" cy="561136"/>
      </dsp:txXfrm>
    </dsp:sp>
    <dsp:sp modelId="{6DCB6B7D-4EC4-4CD4-B32F-6A3EAC2CE2D7}">
      <dsp:nvSpPr>
        <dsp:cNvPr id="0" name=""/>
        <dsp:cNvSpPr/>
      </dsp:nvSpPr>
      <dsp:spPr>
        <a:xfrm>
          <a:off x="2144005" y="1155877"/>
          <a:ext cx="2011246" cy="201145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120004"/>
            <a:satOff val="-574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E77D-CC46-4F40-AE96-188D5165682B}">
      <dsp:nvSpPr>
        <dsp:cNvPr id="0" name=""/>
        <dsp:cNvSpPr/>
      </dsp:nvSpPr>
      <dsp:spPr>
        <a:xfrm>
          <a:off x="2585793" y="1886102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1886102"/>
        <a:ext cx="1122389" cy="561136"/>
      </dsp:txXfrm>
    </dsp:sp>
    <dsp:sp modelId="{61D8EE0A-2989-49F5-AADB-B1CC43C24573}">
      <dsp:nvSpPr>
        <dsp:cNvPr id="0" name=""/>
        <dsp:cNvSpPr/>
      </dsp:nvSpPr>
      <dsp:spPr>
        <a:xfrm>
          <a:off x="2702747" y="2316022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5">
            <a:hueOff val="-240007"/>
            <a:satOff val="-11497"/>
            <a:lumOff val="-9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FF2E-4945-4918-8495-F0FB5A60A3B9}">
      <dsp:nvSpPr>
        <dsp:cNvPr id="0" name=""/>
        <dsp:cNvSpPr/>
      </dsp:nvSpPr>
      <dsp:spPr>
        <a:xfrm>
          <a:off x="3146799" y="3044113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Атрибуты = данные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3044113"/>
        <a:ext cx="1122389" cy="561136"/>
      </dsp:txXfrm>
    </dsp:sp>
    <dsp:sp modelId="{C0C2D887-E0E4-4857-AE06-4BA6AEF2763D}">
      <dsp:nvSpPr>
        <dsp:cNvPr id="0" name=""/>
        <dsp:cNvSpPr/>
      </dsp:nvSpPr>
      <dsp:spPr>
        <a:xfrm>
          <a:off x="2287369" y="3605250"/>
          <a:ext cx="1727914" cy="172874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360011"/>
            <a:satOff val="-17245"/>
            <a:lumOff val="-1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D04C6-22A2-4F0B-B66C-204973B3DF33}">
      <dsp:nvSpPr>
        <dsp:cNvPr id="0" name=""/>
        <dsp:cNvSpPr/>
      </dsp:nvSpPr>
      <dsp:spPr>
        <a:xfrm>
          <a:off x="2585793" y="4202125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4202125"/>
        <a:ext cx="1122389" cy="561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9EE6-1592-4FE0-2170-9B3FFF2CE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7E13E-AFF9-4BD0-6727-2E5CD7445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D03EF-9B84-CE0F-5ECC-C1E099A0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19D-348F-46EC-B876-75E4480015D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911E7-32A7-86BD-7DB2-28F32B4D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F0B0A-18F4-0DEB-ED38-0CDA5CD4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986-825E-4FAE-9331-3D07D186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5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5B73-4599-006D-A1EF-7A4910C5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2ACD8-BC8B-9ACE-63E5-734FB7395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3B640-60D1-5414-F8D8-9ED8E33F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19D-348F-46EC-B876-75E4480015D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8EEF-86F5-B36D-243D-914DBDF0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D661-14B2-E57F-D571-C6BBF541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986-825E-4FAE-9331-3D07D186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964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251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07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185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145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8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56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51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97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390802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86678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86C1-FFB4-8D52-F3B1-54654944F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3FF4F-9523-2CD2-28DF-C40473AB0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CEFA-A153-4C84-EDAE-F370CC15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19D-348F-46EC-B876-75E4480015D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93545-AD29-69BF-B1FF-42430FB1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29259-2DBA-7FC7-3887-81AEF10B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986-825E-4FAE-9331-3D07D186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0602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552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001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11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2158282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95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78405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364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831559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55966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10403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71399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15232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8680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4173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910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8605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7623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7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09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4475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0759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8225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8361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266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6320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1BB4-D25D-079B-D194-48B88016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2F31-3FCD-7110-D4E8-62521C949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DBC31-2970-6618-8E53-976EEE45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19D-348F-46EC-B876-75E4480015D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E6ED-0947-6F32-1867-439758D1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87992-6812-4E39-CD93-93083573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986-825E-4FAE-9331-3D07D186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39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0766090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919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4332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37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50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32921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996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9525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880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949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AC61-0C29-1730-1B97-2C731ABE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53577-9687-8998-8061-1F127E6DC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B60E8-E9C7-938F-87AA-695A19B4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19D-348F-46EC-B876-75E4480015D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0C385-B877-A2B4-4C26-8BE61D01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C6080-4F1C-686B-5BDA-CFC3C856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986-825E-4FAE-9331-3D07D186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499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2338793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551895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040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060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5772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324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64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763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7279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16844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8561-B98D-DBB7-06D2-6E97E38A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3F51-8448-A536-9652-23FAA86B0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5A0DE-38FF-2290-D76D-4EE8E48CF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94B8E-8643-68FB-F090-CDBEEFF0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19D-348F-46EC-B876-75E4480015D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49E15-8495-F9B5-B736-28E1239C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5257C-FD56-D1BD-E469-336E98C4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986-825E-4FAE-9331-3D07D186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40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868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18948330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869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0966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01189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5194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180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9661506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008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54827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C29F-C093-2E07-0CDB-3A0DCB71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C0415-1708-6317-6163-E3773BC10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FD99B-F572-8FF8-64C3-0A2E5D598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6D29D-417C-C128-9469-C2B1111A0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68CD6-666D-07F5-20CC-E3D7324D4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0F712-258C-47D6-8FFF-EBFC7CC8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19D-348F-46EC-B876-75E4480015D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21D86-F1DB-4460-B160-F2BA5016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FF687-63B4-8917-26BC-F1A0B7A8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986-825E-4FAE-9331-3D07D186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22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914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1961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568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68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40009063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22513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55410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25152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901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2060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4BD5-1829-906B-2990-A8659EE6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76FF9-300B-E830-3AB1-A0E77B10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19D-348F-46EC-B876-75E4480015D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F4D55-D646-EE44-1DF2-69BE9165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76D19-51BB-0A49-46E6-A11C114C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986-825E-4FAE-9331-3D07D186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474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309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38718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90532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2325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1438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68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22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5589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1377069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1776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F0FDF-5127-23A5-B9F7-DCD25AD0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19D-348F-46EC-B876-75E4480015D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680F4-9648-296C-64A4-B1DEC6C4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03094-A9F2-78F7-54C9-3AF53A34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986-825E-4FAE-9331-3D07D186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800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1263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96660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09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074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1488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70390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0527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74205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9695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0004012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346A-DB93-82F5-779C-C4B1E582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A47B-9FA6-1FF8-ABBA-5D559843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79C01-CE00-A4C9-2B46-30ECA8BBF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0A1D7-2859-4643-BF55-225ACBAC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19D-348F-46EC-B876-75E4480015D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27705-750D-1E84-DD28-BDCC1955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F4939-E891-B1EB-36B0-7CBDB635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986-825E-4FAE-9331-3D07D186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47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5534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766865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613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2340004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16957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166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76329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929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8580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339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1DF5-DF77-37DE-1B05-D6C85157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A0501-C9EB-0F09-0936-2B6EB7952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199F9-6C7D-E9F1-D42A-BE8243B8D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4F5C7-20D7-4789-8A82-350F521E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19D-348F-46EC-B876-75E4480015D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ABE0D-8CC1-A406-D7F9-97CDA25B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EF5C8-DFA3-3322-D943-F2F9B1FF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986-825E-4FAE-9331-3D07D186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5498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2904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556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5063371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596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85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0473232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86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367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01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4563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0946E-50DA-46DE-A247-9A19B3CC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040F-6372-23EC-D0A3-2DE3E850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BD99F-F47B-6F4B-E21E-51D05E57B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6019D-348F-46EC-B876-75E4480015D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285A-B1B1-3813-FDE2-78B3FDF17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87D8-7BA5-2798-DDE5-120995347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C986-825E-4FAE-9331-3D07D186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9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16644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ООП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9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EDCEFA-21F4-48E7-BAEE-88BC840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 ориентированное программирование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3B3D-B5A2-4AAB-8965-AAE2F64E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Набор техник программирования, основанных на использовании концепции «объекта». Объекты реального мира могут быть представлены в виде некоторых абстрактных чертежей – классов – на основе которых создаются и взаимодействуют объекты в памяти.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48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концепции общеприняты и не зависят от языка программирования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0C108B-20C4-24F5-327D-C1DBD7D2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Класс</a:t>
            </a:r>
            <a:r>
              <a:rPr lang="ru-RU" sz="2000" dirty="0"/>
              <a:t> – структурная единица ООП, представляет собой некую абстракцию, описанную с помощью кода.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Экземпляр</a:t>
            </a:r>
            <a:r>
              <a:rPr lang="ru-RU" sz="2000" dirty="0"/>
              <a:t> </a:t>
            </a:r>
            <a:r>
              <a:rPr lang="ru-RU" sz="2000" b="1" dirty="0"/>
              <a:t>класса</a:t>
            </a:r>
            <a:r>
              <a:rPr lang="ru-RU" sz="2000" dirty="0"/>
              <a:t> – объект, конкретный представитель некоторого класса.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Атрибут</a:t>
            </a:r>
            <a:r>
              <a:rPr lang="ru-RU" sz="2000" dirty="0"/>
              <a:t> – переменная, принадлежащая классу или экземпляру.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Метод</a:t>
            </a:r>
            <a:r>
              <a:rPr lang="ru-RU" sz="2000" dirty="0"/>
              <a:t> – функция, обычно доступная через атрибут.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97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ООП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Нужно учитывать, что атрибуты и методы могут быть как у конкретного экземпляра, так и у самого класса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5E6BA0BC-64DC-68A8-BCC2-20E734F7FF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39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ООП</vt:lpstr>
      <vt:lpstr>Объектно ориентированное программирование</vt:lpstr>
      <vt:lpstr>Терминология</vt:lpstr>
      <vt:lpstr>Иерархия ООП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Mikita Tsiarentsyeu</dc:creator>
  <cp:lastModifiedBy>Mikita Tsiarentsyeu</cp:lastModifiedBy>
  <cp:revision>1</cp:revision>
  <dcterms:created xsi:type="dcterms:W3CDTF">2023-07-25T13:46:19Z</dcterms:created>
  <dcterms:modified xsi:type="dcterms:W3CDTF">2023-07-25T13:46:48Z</dcterms:modified>
</cp:coreProperties>
</file>