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20" r:id="rId3"/>
    <p:sldId id="821" r:id="rId4"/>
    <p:sldId id="490" r:id="rId5"/>
    <p:sldId id="822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823" r:id="rId21"/>
    <p:sldId id="824" r:id="rId22"/>
    <p:sldId id="508" r:id="rId23"/>
    <p:sldId id="509" r:id="rId24"/>
    <p:sldId id="5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+mj-lt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+mj-lt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+mj-lt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схема </a:t>
          </a:r>
          <a:r>
            <a:rPr lang="en-US" dirty="0">
              <a:latin typeface="+mj-lt"/>
              <a:ea typeface="Jura" pitchFamily="2" charset="0"/>
            </a:rPr>
            <a:t>URL</a:t>
          </a:r>
          <a:r>
            <a:rPr lang="ru-RU" dirty="0">
              <a:latin typeface="+mj-lt"/>
              <a:ea typeface="Jura" pitchFamily="2" charset="0"/>
            </a:rPr>
            <a:t> ≈ маршрутизация</a:t>
          </a:r>
          <a:r>
            <a:rPr lang="en-US" dirty="0">
              <a:latin typeface="+mj-lt"/>
              <a:ea typeface="Jura" pitchFamily="2" charset="0"/>
            </a:rPr>
            <a:t> +</a:t>
          </a:r>
          <a:r>
            <a:rPr lang="ru-RU" dirty="0">
              <a:latin typeface="+mj-lt"/>
              <a:ea typeface="Jura" pitchFamily="2" charset="0"/>
            </a:rPr>
            <a:t> 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 ≈ 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Шаблон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+mj-lt"/>
              <a:ea typeface="Jura" pitchFamily="2" charset="0"/>
            </a:rPr>
            <a:t>URL pattern</a:t>
          </a:r>
          <a:r>
            <a:rPr lang="ru-RU" dirty="0">
              <a:latin typeface="+mj-lt"/>
              <a:ea typeface="Jura" pitchFamily="2" charset="0"/>
            </a:rPr>
            <a:t> (контроллер под капотом)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компонент проекта </a:t>
          </a:r>
          <a:r>
            <a:rPr lang="en-US" dirty="0">
              <a:latin typeface="+mj-lt"/>
              <a:ea typeface="Jura" pitchFamily="2" charset="0"/>
            </a:rPr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dirty="0">
              <a:latin typeface="+mj-lt"/>
              <a:ea typeface="Jura" pitchFamily="2" charset="0"/>
            </a:rPr>
            <a:t>Python </a:t>
          </a:r>
          <a:r>
            <a:rPr lang="ru-RU" dirty="0">
              <a:latin typeface="+mj-lt"/>
              <a:ea typeface="Jura" pitchFamily="2" charset="0"/>
            </a:rPr>
            <a:t>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каждый </a:t>
          </a:r>
          <a:r>
            <a:rPr lang="en-US" dirty="0">
              <a:latin typeface="+mj-lt"/>
              <a:ea typeface="Jura" pitchFamily="2" charset="0"/>
            </a:rPr>
            <a:t>app </a:t>
          </a:r>
          <a:r>
            <a:rPr lang="ru-RU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dirty="0">
            <a:latin typeface="+mj-lt"/>
            <a:ea typeface="Jura" pitchFamily="2" charset="0"/>
          </a:endParaRPr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Центральный компонент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Хранит данные</a:t>
          </a:r>
          <a:r>
            <a:rPr lang="en-US" dirty="0">
              <a:latin typeface="+mj-lt"/>
            </a:rPr>
            <a:t>/</a:t>
          </a:r>
          <a:r>
            <a:rPr lang="ru-RU" dirty="0">
              <a:latin typeface="+mj-lt"/>
            </a:rPr>
            <a:t>состояние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Содержит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j-lt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Отображает данные модели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Может</a:t>
          </a:r>
          <a:r>
            <a:rPr lang="ru-RU" dirty="0">
              <a:latin typeface="+mj-lt"/>
            </a:rPr>
            <a:t> содержать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Посредник между моделью и представлением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Определяет какое представление и с какими данными отображать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Содержит логику управления запросами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7085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636821"/>
        <a:ext cx="6726066" cy="1219416"/>
      </dsp:txXfrm>
    </dsp:sp>
    <dsp:sp modelId="{C5A4F0E5-93DE-4D18-8A62-37B2A1446D65}">
      <dsp:nvSpPr>
        <dsp:cNvPr id="0" name=""/>
        <dsp:cNvSpPr/>
      </dsp:nvSpPr>
      <dsp:spPr>
        <a:xfrm>
          <a:off x="0" y="199132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2057291"/>
        <a:ext cx="6726066" cy="1219416"/>
      </dsp:txXfrm>
    </dsp:sp>
    <dsp:sp modelId="{AB0E83DE-DF42-404A-BC61-A54FAF70D97F}">
      <dsp:nvSpPr>
        <dsp:cNvPr id="0" name=""/>
        <dsp:cNvSpPr/>
      </dsp:nvSpPr>
      <dsp:spPr>
        <a:xfrm>
          <a:off x="0" y="3411795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3477762"/>
        <a:ext cx="6726066" cy="12194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Контроллер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Модель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Представление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Пользователь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схема </a:t>
          </a:r>
          <a:r>
            <a:rPr lang="en-US" sz="3600" kern="1200" dirty="0">
              <a:latin typeface="+mj-lt"/>
              <a:ea typeface="Jura" pitchFamily="2" charset="0"/>
            </a:rPr>
            <a:t>URL</a:t>
          </a:r>
          <a:r>
            <a:rPr lang="ru-RU" sz="3600" kern="1200" dirty="0">
              <a:latin typeface="+mj-lt"/>
              <a:ea typeface="Jura" pitchFamily="2" charset="0"/>
            </a:rPr>
            <a:t> ≈ маршрутизация</a:t>
          </a:r>
          <a:r>
            <a:rPr lang="en-US" sz="3600" kern="1200" dirty="0">
              <a:latin typeface="+mj-lt"/>
              <a:ea typeface="Jura" pitchFamily="2" charset="0"/>
            </a:rPr>
            <a:t> +</a:t>
          </a:r>
          <a:r>
            <a:rPr lang="ru-RU" sz="3600" kern="1200" dirty="0">
              <a:latin typeface="+mj-lt"/>
              <a:ea typeface="Jura" pitchFamily="2" charset="0"/>
            </a:rPr>
            <a:t> контроллер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модель ≈ модель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Представление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Шаблон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j-lt"/>
              <a:ea typeface="Jura" pitchFamily="2" charset="0"/>
            </a:rPr>
            <a:t>URL pattern</a:t>
          </a:r>
          <a:r>
            <a:rPr lang="ru-RU" sz="1900" kern="1200" dirty="0">
              <a:latin typeface="+mj-lt"/>
              <a:ea typeface="Jura" pitchFamily="2" charset="0"/>
            </a:rPr>
            <a:t> (контроллер под капотом)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Модель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230758"/>
          <a:ext cx="6858000" cy="15492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компонент проекта </a:t>
          </a:r>
          <a:r>
            <a:rPr lang="en-US" sz="3900" kern="1200" dirty="0">
              <a:latin typeface="+mj-lt"/>
              <a:ea typeface="Jura" pitchFamily="2" charset="0"/>
            </a:rPr>
            <a:t>Django</a:t>
          </a:r>
        </a:p>
      </dsp:txBody>
      <dsp:txXfrm>
        <a:off x="75630" y="306388"/>
        <a:ext cx="6706740" cy="1398021"/>
      </dsp:txXfrm>
    </dsp:sp>
    <dsp:sp modelId="{AD787066-CF3A-4E87-A52A-04AF242CAFF5}">
      <dsp:nvSpPr>
        <dsp:cNvPr id="0" name=""/>
        <dsp:cNvSpPr/>
      </dsp:nvSpPr>
      <dsp:spPr>
        <a:xfrm>
          <a:off x="0" y="1892359"/>
          <a:ext cx="6858000" cy="15492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sz="3900" kern="1200" dirty="0">
              <a:latin typeface="+mj-lt"/>
              <a:ea typeface="Jura" pitchFamily="2" charset="0"/>
            </a:rPr>
            <a:t>Python </a:t>
          </a:r>
          <a:r>
            <a:rPr lang="ru-RU" sz="3900" kern="1200" dirty="0">
              <a:latin typeface="+mj-lt"/>
              <a:ea typeface="Jura" pitchFamily="2" charset="0"/>
            </a:rPr>
            <a:t>файлами</a:t>
          </a:r>
          <a:endParaRPr lang="en-US" sz="3900" kern="1200" dirty="0">
            <a:latin typeface="+mj-lt"/>
            <a:ea typeface="Jura" pitchFamily="2" charset="0"/>
          </a:endParaRPr>
        </a:p>
      </dsp:txBody>
      <dsp:txXfrm>
        <a:off x="75630" y="1967989"/>
        <a:ext cx="6706740" cy="1398021"/>
      </dsp:txXfrm>
    </dsp:sp>
    <dsp:sp modelId="{8B6C99BC-E697-4F4A-BAE3-95AC85F02AA7}">
      <dsp:nvSpPr>
        <dsp:cNvPr id="0" name=""/>
        <dsp:cNvSpPr/>
      </dsp:nvSpPr>
      <dsp:spPr>
        <a:xfrm>
          <a:off x="0" y="3553960"/>
          <a:ext cx="6858000" cy="15492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каждый </a:t>
          </a:r>
          <a:r>
            <a:rPr lang="en-US" sz="3900" kern="1200" dirty="0">
              <a:latin typeface="+mj-lt"/>
              <a:ea typeface="Jura" pitchFamily="2" charset="0"/>
            </a:rPr>
            <a:t>app </a:t>
          </a:r>
          <a:r>
            <a:rPr lang="ru-RU" sz="3900" kern="1200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sz="3900" kern="1200" dirty="0">
            <a:latin typeface="+mj-lt"/>
            <a:ea typeface="Jura" pitchFamily="2" charset="0"/>
          </a:endParaRPr>
        </a:p>
      </dsp:txBody>
      <dsp:txXfrm>
        <a:off x="75630" y="3629590"/>
        <a:ext cx="6706740" cy="1398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Представление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Контроллер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Модель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Центральный компонент</a:t>
          </a:r>
          <a:endParaRPr lang="en-US" sz="4800" kern="1200" dirty="0">
            <a:latin typeface="+mj-lt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Хранит данные</a:t>
          </a:r>
          <a:r>
            <a:rPr lang="en-US" sz="4800" kern="1200" dirty="0">
              <a:latin typeface="+mj-lt"/>
            </a:rPr>
            <a:t>/</a:t>
          </a:r>
          <a:r>
            <a:rPr lang="ru-RU" sz="4800" kern="1200" dirty="0">
              <a:latin typeface="+mj-lt"/>
            </a:rPr>
            <a:t>состояние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Содержит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+mj-lt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Отображает данные модели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i="0" kern="1200" dirty="0">
              <a:latin typeface="+mj-lt"/>
            </a:rPr>
            <a:t>Может</a:t>
          </a:r>
          <a:r>
            <a:rPr lang="ru-RU" sz="4800" kern="1200" dirty="0">
              <a:latin typeface="+mj-lt"/>
            </a:rPr>
            <a:t> содержать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</a:rPr>
            <a:t>Посредник между моделью и представлением</a:t>
          </a:r>
          <a:endParaRPr lang="en-US" sz="3500" kern="1200" dirty="0">
            <a:latin typeface="+mj-lt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</a:rPr>
            <a:t>Определяет какое представление и с какими данными отображать</a:t>
          </a:r>
          <a:endParaRPr lang="en-US" sz="35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i="0" kern="1200" dirty="0">
              <a:latin typeface="+mj-lt"/>
            </a:rPr>
            <a:t>Содержит логику управления запросами</a:t>
          </a:r>
          <a:endParaRPr lang="en-US" sz="35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F291-1E73-2E67-7EF3-062A83B18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0F9DD-7F0B-7D90-F4A2-BD26059B7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442F-76B7-8533-B16F-6BD38F87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325-F4B3-4D77-9B4D-1B4BF8CFBE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BD38-C6F4-E497-B796-8C52B29A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230C2-B3CB-59A8-8D3F-B71A1A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A95F-DB21-489C-BAF0-F82AF742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C0E4-BB57-C028-32CD-A132D891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9BB9C-D79D-1885-9C96-783BA82B4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235A-D83F-B85C-E7CB-9B5F60E7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325-F4B3-4D77-9B4D-1B4BF8CFBE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3D7B-0331-1259-8E57-72424FF1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470D-221B-B8C0-3F13-CD810672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A95F-DB21-489C-BAF0-F82AF742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893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4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25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8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910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715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898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74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33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0756929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17827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4C272-B6A4-B5C6-82BD-9139C61AC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744C8-A456-3C75-6453-E27811C0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E8D95-0AA8-FA53-356E-EC0445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325-F4B3-4D77-9B4D-1B4BF8CFBE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F537-6060-0F87-9E3B-A578B159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6B44-C906-B2F2-BF7F-319F87E9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A95F-DB21-489C-BAF0-F82AF742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9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768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88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07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394100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32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12252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14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778133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3467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63467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3278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7558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45198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580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3601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935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2406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884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2164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5606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1950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7726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583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195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2F0E-7293-FA4E-C899-52CEE39F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6C5D-4516-435F-9380-E5CD1AA7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D684-5370-D375-FD1E-CD2AA6F3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325-F4B3-4D77-9B4D-1B4BF8CFBE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B6D3-854A-D60E-CEE9-DCBB9EEC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85F40-7139-4CCB-B886-11FC56B3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A95F-DB21-489C-BAF0-F82AF742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7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1319704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98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638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4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61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9818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29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8851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95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5059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AE36-96DD-B92E-168A-4C3F8B8E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6D42-5FD1-F060-2464-80F57BE10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9135-D5C5-6D41-AF9D-DFC61714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325-F4B3-4D77-9B4D-1B4BF8CFBE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1BCF-56A3-B137-826F-C5E4D559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1F979-EC16-FA5F-4249-F787D4B7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A95F-DB21-489C-BAF0-F82AF742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601685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79846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709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41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82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86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16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0163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825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5087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1CEE-92E2-A18D-EEF7-840B0963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BE74F-CE28-CC40-310B-130F63F2D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E4C9E-F9CD-DF81-0FF8-801E9C71F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F7D10-73DF-CAB4-C3BA-8CA4C5D7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325-F4B3-4D77-9B4D-1B4BF8CFBE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349C5-BF01-6057-2F4B-CB66F871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1B8A1-FE71-90E9-6074-B5853161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A95F-DB21-489C-BAF0-F82AF742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96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4887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66678772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193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4388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75974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2458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892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395745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35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8897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5620-61B9-B5AC-A276-E0B2BD39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259E-B4BD-73D9-7552-08A3DF20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32C0-5FCC-A762-F2E6-EE9374EAA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3AC2D-EB65-0F1E-2661-5158EB762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DC53F-361B-5156-11E3-C24A1B146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49CAA-900B-0CC9-7EA4-E9821C93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325-F4B3-4D77-9B4D-1B4BF8CFBE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E0A77-C76C-5884-1D53-E5DE403F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FA835-6F57-F3BF-E481-CCA34230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A95F-DB21-489C-BAF0-F82AF742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57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99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3184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48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5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1661527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56897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21547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15072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55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21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6DF0-13A7-083F-3B68-4C5C8D6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D19FD-7B8A-0A23-D87F-A443AB44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325-F4B3-4D77-9B4D-1B4BF8CFBE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4E65A-73AF-C55B-7E9E-5CD15390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2927F-E67D-1160-74D4-3A422470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A95F-DB21-489C-BAF0-F82AF742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35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121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7985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5050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8021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3183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4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57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2992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9863193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9866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AE634-5D1F-B2E8-F1C2-4A43DC2F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325-F4B3-4D77-9B4D-1B4BF8CFBE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89A9B-1587-F533-87E7-18BB301A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B84C0-EE80-9A99-4308-26110C9E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A95F-DB21-489C-BAF0-F82AF742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94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9216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89662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63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4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0867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04491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1258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832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745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39756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A176-D334-8A4F-68AA-8F45C18F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D521-AB46-19F5-DAFC-3A3BD41F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B340F-D64D-0FF7-A655-3984629EB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B35E-4A80-3DB9-4193-49CC8DC5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325-F4B3-4D77-9B4D-1B4BF8CFBE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04921-1592-969A-8C0C-6F36055C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9655B-2F73-A841-66D9-53B41EFC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A95F-DB21-489C-BAF0-F82AF742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02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1441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7248075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4801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77015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9174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65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5223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9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1384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97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559C-72EE-8B56-A5E4-36BFC90D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7751C-2940-1BEA-6414-7EB83CA0F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9B83-2B78-219C-C825-1C17AAB31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14A71-B018-F92F-9920-4022AC05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325-F4B3-4D77-9B4D-1B4BF8CFBE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D7DE-B559-D662-5C46-160B26E0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552E-8402-2848-DB7A-AB940244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A95F-DB21-489C-BAF0-F82AF742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7783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708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48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3571272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21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53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6064706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28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43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8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9898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3B9CC-CD2F-C494-EB28-4AD9906A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168E-8216-259F-3775-CA16459B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2490-8DDA-6D53-8820-8D22F3C0C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9325-F4B3-4D77-9B4D-1B4BF8CFBE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A213-AB10-8AC9-7D5A-5D6CA68D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0CDF-7683-4A8D-B8EC-2479F04DF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A95F-DB21-489C-BAF0-F82AF742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8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23665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600" dirty="0">
                <a:ea typeface="Jura" pitchFamily="2" charset="0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356300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FROM blogs SELECT 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"/>
              <a:ea typeface="Jur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Маршрутизация и выбор нужных модели и представления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089" y="2700338"/>
            <a:ext cx="4580635" cy="3578225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Установка </a:t>
            </a:r>
            <a:r>
              <a:rPr lang="en-US" sz="3600" b="1" dirty="0">
                <a:latin typeface="+mn-lt"/>
                <a:ea typeface="Jura" pitchFamily="2" charset="0"/>
              </a:rPr>
              <a:t>Django</a:t>
            </a:r>
            <a:br>
              <a:rPr lang="en-US" sz="3600" b="1" dirty="0">
                <a:latin typeface="+mn-lt"/>
                <a:ea typeface="Jura" pitchFamily="2" charset="0"/>
              </a:rPr>
            </a:br>
            <a:r>
              <a:rPr lang="en-US" sz="1800" b="1" dirty="0">
                <a:latin typeface="+mn-lt"/>
                <a:ea typeface="Jura" pitchFamily="2" charset="0"/>
              </a:rPr>
              <a:t>pip install </a:t>
            </a:r>
            <a:r>
              <a:rPr lang="en-US" sz="1800" b="1" dirty="0" err="1">
                <a:latin typeface="+mn-lt"/>
                <a:ea typeface="Jura" pitchFamily="2" charset="0"/>
              </a:rPr>
              <a:t>django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8FDC53-0387-8216-EC9E-E7EA476DC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58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Создание проекта:</a:t>
            </a:r>
            <a:br>
              <a:rPr lang="ru-RU" sz="3600" b="1" dirty="0">
                <a:latin typeface="+mn-lt"/>
                <a:ea typeface="Jura" pitchFamily="2" charset="0"/>
              </a:rPr>
            </a:br>
            <a:r>
              <a:rPr lang="en-US" sz="1600" b="1" dirty="0" err="1">
                <a:latin typeface="+mn-lt"/>
                <a:ea typeface="Jura" pitchFamily="2" charset="0"/>
              </a:rPr>
              <a:t>django</a:t>
            </a:r>
            <a:r>
              <a:rPr lang="en-US" sz="1600" b="1" dirty="0">
                <a:latin typeface="+mn-lt"/>
                <a:ea typeface="Jura" pitchFamily="2" charset="0"/>
              </a:rPr>
              <a:t>-admin </a:t>
            </a:r>
            <a:r>
              <a:rPr lang="en-US" sz="1600" b="1" dirty="0" err="1">
                <a:latin typeface="+mn-lt"/>
                <a:ea typeface="Jura" pitchFamily="2" charset="0"/>
              </a:rPr>
              <a:t>startproject</a:t>
            </a:r>
            <a:r>
              <a:rPr lang="en-US" sz="1600" b="1" dirty="0">
                <a:latin typeface="+mn-lt"/>
                <a:ea typeface="Jura" pitchFamily="2" charset="0"/>
              </a:rPr>
              <a:t> &lt;name&gt;</a:t>
            </a:r>
            <a:br>
              <a:rPr lang="en-US" sz="1600" b="1" dirty="0">
                <a:latin typeface="+mn-lt"/>
                <a:ea typeface="Jura" pitchFamily="2" charset="0"/>
              </a:rPr>
            </a:br>
            <a:r>
              <a:rPr lang="en-US" sz="1600" b="1" dirty="0">
                <a:latin typeface="+mn-lt"/>
                <a:ea typeface="Jura" pitchFamily="2" charset="0"/>
              </a:rPr>
              <a:t>python manage.py </a:t>
            </a:r>
            <a:r>
              <a:rPr lang="en-US" sz="1600" b="1" dirty="0" err="1">
                <a:latin typeface="+mn-lt"/>
                <a:ea typeface="Jura" pitchFamily="2" charset="0"/>
              </a:rPr>
              <a:t>runserver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4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C76-941F-4587-84EE-FF98FD4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Составные части проекта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84818-5BD3-4ADF-AB7C-9519BFF8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manage.py </a:t>
            </a:r>
            <a:r>
              <a:rPr lang="en-US" sz="2000" dirty="0"/>
              <a:t>– </a:t>
            </a:r>
            <a:r>
              <a:rPr lang="ru-RU" sz="2000" dirty="0"/>
              <a:t>отвечает за запуск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init__.py </a:t>
            </a:r>
            <a:r>
              <a:rPr lang="en-US" sz="2000" dirty="0"/>
              <a:t>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asgi.py/wsgi.py </a:t>
            </a:r>
            <a:r>
              <a:rPr lang="en-US" sz="2000" dirty="0"/>
              <a:t>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settings.py </a:t>
            </a:r>
            <a:r>
              <a:rPr lang="en-US" sz="2000" dirty="0"/>
              <a:t>– </a:t>
            </a:r>
            <a:r>
              <a:rPr lang="ru-RU" sz="2000" dirty="0"/>
              <a:t>конфигурация для всего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urls.py </a:t>
            </a:r>
            <a:r>
              <a:rPr lang="en-US" sz="2000" dirty="0"/>
              <a:t>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01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5BE3D-3737-4C3B-ACAE-D8D641A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Django (App)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13658-7355-4CF0-9989-2D8A69177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10E1C-1D96-4668-9D3C-EE7A39F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startapp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</a:p>
        </p:txBody>
      </p:sp>
    </p:spTree>
    <p:extLst>
      <p:ext uri="{BB962C8B-B14F-4D97-AF65-F5344CB8AC3E}">
        <p14:creationId xmlns:p14="http://schemas.microsoft.com/office/powerpoint/2010/main" val="157995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965A3-B200-4C66-B976-51BDEA8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3AF015-AA78-4DB6-B7B7-C5AE2D21F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2051" y="3017838"/>
          <a:ext cx="1001871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Файл или папка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Назначение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контролирует настройки конкретного</a:t>
                      </a:r>
                      <a:r>
                        <a:rPr lang="en-US" dirty="0">
                          <a:latin typeface="+mj-lt"/>
                        </a:rPr>
                        <a:t> app</a:t>
                      </a:r>
                      <a:endParaRPr lang="en-US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отвечает за работу с данными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определяет интерфейс админа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маршрутизация для приложения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логика представлений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отвечает за </a:t>
                      </a:r>
                      <a:r>
                        <a:rPr lang="en-US" dirty="0">
                          <a:latin typeface="+mj-lt"/>
                          <a:ea typeface="Jura" pitchFamily="2" charset="0"/>
                        </a:rPr>
                        <a:t>unit </a:t>
                      </a:r>
                      <a:r>
                        <a:rPr lang="ru-RU" dirty="0">
                          <a:latin typeface="+mj-lt"/>
                          <a:ea typeface="Jura" pitchFamily="2" charset="0"/>
                        </a:rPr>
                        <a:t>тесты</a:t>
                      </a:r>
                      <a:endParaRPr lang="en-US" dirty="0">
                        <a:latin typeface="+mj-lt"/>
                        <a:ea typeface="Ju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файлы миграции базы данных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5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2682079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2901917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4381901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4545341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F2284D4-BCF4-23C4-A8B8-55FFDD4024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7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  <vt:lpstr>Приложение Django (App)</vt:lpstr>
      <vt:lpstr>Содержимое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Mikita Tsiarentsyeu</dc:creator>
  <cp:lastModifiedBy>Mikita Tsiarentsyeu</cp:lastModifiedBy>
  <cp:revision>1</cp:revision>
  <dcterms:created xsi:type="dcterms:W3CDTF">2023-07-25T13:47:05Z</dcterms:created>
  <dcterms:modified xsi:type="dcterms:W3CDTF">2023-07-25T13:47:23Z</dcterms:modified>
</cp:coreProperties>
</file>