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16" r:id="rId3"/>
    <p:sldId id="417" r:id="rId4"/>
    <p:sldId id="813" r:id="rId5"/>
    <p:sldId id="419" r:id="rId6"/>
    <p:sldId id="8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73606-3D70-4649-90D8-7A3BC380449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43C452-CA79-425A-890D-760A9324F43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  <a:cs typeface="JetBrains Mono" panose="02000009000000000000" pitchFamily="49" charset="0"/>
            </a:rPr>
            <a:t>Может выдавать любое количество значений, каждый вызов функции при этом возвращает </a:t>
          </a:r>
          <a:r>
            <a:rPr lang="ru-RU" b="1" dirty="0">
              <a:latin typeface="+mj-lt"/>
              <a:ea typeface="Jura" pitchFamily="2" charset="0"/>
              <a:cs typeface="JetBrains Mono" panose="02000009000000000000" pitchFamily="49" charset="0"/>
            </a:rPr>
            <a:t>одноразовый </a:t>
          </a:r>
          <a:r>
            <a:rPr lang="ru-RU" b="0" dirty="0">
              <a:latin typeface="+mj-lt"/>
              <a:ea typeface="Jura" pitchFamily="2" charset="0"/>
              <a:cs typeface="JetBrains Mono" panose="02000009000000000000" pitchFamily="49" charset="0"/>
            </a:rPr>
            <a:t>генератор</a:t>
          </a:r>
          <a:endParaRPr lang="en-US" b="0" dirty="0">
            <a:latin typeface="+mj-lt"/>
            <a:ea typeface="Jura" pitchFamily="2" charset="0"/>
            <a:cs typeface="JetBrains Mono" panose="02000009000000000000" pitchFamily="49" charset="0"/>
          </a:endParaRPr>
        </a:p>
      </dgm:t>
    </dgm:pt>
    <dgm:pt modelId="{C1AEBF37-474A-4325-8B53-4FE422F76A22}" type="parTrans" cxnId="{BD9DCED6-CE23-4FDC-8FBA-CABE62F0B5C9}">
      <dgm:prSet/>
      <dgm:spPr/>
      <dgm:t>
        <a:bodyPr/>
        <a:lstStyle/>
        <a:p>
          <a:endParaRPr lang="en-US"/>
        </a:p>
      </dgm:t>
    </dgm:pt>
    <dgm:pt modelId="{3770D08D-5AE8-4E9A-83F0-7C4185736A96}" type="sibTrans" cxnId="{BD9DCED6-CE23-4FDC-8FBA-CABE62F0B5C9}">
      <dgm:prSet/>
      <dgm:spPr/>
      <dgm:t>
        <a:bodyPr/>
        <a:lstStyle/>
        <a:p>
          <a:endParaRPr lang="en-US"/>
        </a:p>
      </dgm:t>
    </dgm:pt>
    <dgm:pt modelId="{13FA6033-0995-49C7-9D5F-1D26F93EF92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  <a:cs typeface="JetBrains Mono" panose="02000009000000000000" pitchFamily="49" charset="0"/>
            </a:rPr>
            <a:t>Неявно реализует протокол итерации</a:t>
          </a:r>
          <a:endParaRPr lang="en-US" dirty="0">
            <a:latin typeface="+mj-lt"/>
            <a:ea typeface="Jura" pitchFamily="2" charset="0"/>
            <a:cs typeface="JetBrains Mono" panose="02000009000000000000" pitchFamily="49" charset="0"/>
          </a:endParaRPr>
        </a:p>
      </dgm:t>
    </dgm:pt>
    <dgm:pt modelId="{160426AF-3D2D-4939-AA3B-4EA96B6E9E96}" type="parTrans" cxnId="{A66F37FD-F41A-40B0-A37C-A17AD5FE2186}">
      <dgm:prSet/>
      <dgm:spPr/>
      <dgm:t>
        <a:bodyPr/>
        <a:lstStyle/>
        <a:p>
          <a:endParaRPr lang="en-US"/>
        </a:p>
      </dgm:t>
    </dgm:pt>
    <dgm:pt modelId="{1849D44F-1775-4804-9609-5CC0397BA119}" type="sibTrans" cxnId="{A66F37FD-F41A-40B0-A37C-A17AD5FE2186}">
      <dgm:prSet/>
      <dgm:spPr/>
      <dgm:t>
        <a:bodyPr/>
        <a:lstStyle/>
        <a:p>
          <a:endParaRPr lang="en-US"/>
        </a:p>
      </dgm:t>
    </dgm:pt>
    <dgm:pt modelId="{E24AFE41-F604-48CA-AD0A-A6999D9F19B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  <a:cs typeface="JetBrains Mono" panose="02000009000000000000" pitchFamily="49" charset="0"/>
            </a:rPr>
            <a:t>Может генерировать последовательность элементов «на лету» с помощью инструкции </a:t>
          </a:r>
          <a:r>
            <a:rPr lang="en-US" b="1" dirty="0">
              <a:latin typeface="+mj-lt"/>
              <a:ea typeface="Jura" pitchFamily="2" charset="0"/>
              <a:cs typeface="JetBrains Mono" panose="02000009000000000000" pitchFamily="49" charset="0"/>
            </a:rPr>
            <a:t>yield</a:t>
          </a:r>
        </a:p>
      </dgm:t>
    </dgm:pt>
    <dgm:pt modelId="{693CAD1D-1767-4F51-88BD-EB61EE7CF9D4}" type="parTrans" cxnId="{8890E9EC-D75D-48ED-98D2-3F08CFE3906D}">
      <dgm:prSet/>
      <dgm:spPr/>
      <dgm:t>
        <a:bodyPr/>
        <a:lstStyle/>
        <a:p>
          <a:endParaRPr lang="en-US"/>
        </a:p>
      </dgm:t>
    </dgm:pt>
    <dgm:pt modelId="{9CA55E2F-34E4-4138-84C8-6E6E7E3A3B6F}" type="sibTrans" cxnId="{8890E9EC-D75D-48ED-98D2-3F08CFE3906D}">
      <dgm:prSet/>
      <dgm:spPr/>
      <dgm:t>
        <a:bodyPr/>
        <a:lstStyle/>
        <a:p>
          <a:endParaRPr lang="en-US"/>
        </a:p>
      </dgm:t>
    </dgm:pt>
    <dgm:pt modelId="{45DBC8B8-B609-4366-8743-22F08A599BD9}" type="pres">
      <dgm:prSet presAssocID="{95173606-3D70-4649-90D8-7A3BC3804491}" presName="vert0" presStyleCnt="0">
        <dgm:presLayoutVars>
          <dgm:dir/>
          <dgm:animOne val="branch"/>
          <dgm:animLvl val="lvl"/>
        </dgm:presLayoutVars>
      </dgm:prSet>
      <dgm:spPr/>
    </dgm:pt>
    <dgm:pt modelId="{ECBDE021-91E9-4DB1-91A3-15D78D702B9B}" type="pres">
      <dgm:prSet presAssocID="{4C43C452-CA79-425A-890D-760A9324F431}" presName="thickLine" presStyleLbl="alignNode1" presStyleIdx="0" presStyleCnt="3"/>
      <dgm:spPr/>
    </dgm:pt>
    <dgm:pt modelId="{06BA70DF-4CA9-49F3-AE64-85BB8721277F}" type="pres">
      <dgm:prSet presAssocID="{4C43C452-CA79-425A-890D-760A9324F431}" presName="horz1" presStyleCnt="0"/>
      <dgm:spPr/>
    </dgm:pt>
    <dgm:pt modelId="{F4A0AE51-7321-4FA1-928A-22A2821B3192}" type="pres">
      <dgm:prSet presAssocID="{4C43C452-CA79-425A-890D-760A9324F431}" presName="tx1" presStyleLbl="revTx" presStyleIdx="0" presStyleCnt="3"/>
      <dgm:spPr/>
    </dgm:pt>
    <dgm:pt modelId="{2FE5F407-C884-4F11-AA23-0A5A105A032F}" type="pres">
      <dgm:prSet presAssocID="{4C43C452-CA79-425A-890D-760A9324F431}" presName="vert1" presStyleCnt="0"/>
      <dgm:spPr/>
    </dgm:pt>
    <dgm:pt modelId="{4FD0AEA4-0833-466C-A586-60D536E1861C}" type="pres">
      <dgm:prSet presAssocID="{13FA6033-0995-49C7-9D5F-1D26F93EF926}" presName="thickLine" presStyleLbl="alignNode1" presStyleIdx="1" presStyleCnt="3"/>
      <dgm:spPr/>
    </dgm:pt>
    <dgm:pt modelId="{D09EE3EA-6CC1-48A1-9891-0F5C9B8C367F}" type="pres">
      <dgm:prSet presAssocID="{13FA6033-0995-49C7-9D5F-1D26F93EF926}" presName="horz1" presStyleCnt="0"/>
      <dgm:spPr/>
    </dgm:pt>
    <dgm:pt modelId="{8441AE95-738F-4277-876D-C274616E71D5}" type="pres">
      <dgm:prSet presAssocID="{13FA6033-0995-49C7-9D5F-1D26F93EF926}" presName="tx1" presStyleLbl="revTx" presStyleIdx="1" presStyleCnt="3"/>
      <dgm:spPr/>
    </dgm:pt>
    <dgm:pt modelId="{F2A1DF18-4EAB-44FA-B72C-18FE15ABF1D7}" type="pres">
      <dgm:prSet presAssocID="{13FA6033-0995-49C7-9D5F-1D26F93EF926}" presName="vert1" presStyleCnt="0"/>
      <dgm:spPr/>
    </dgm:pt>
    <dgm:pt modelId="{8254F86D-E701-44EB-894E-70D702D04EE8}" type="pres">
      <dgm:prSet presAssocID="{E24AFE41-F604-48CA-AD0A-A6999D9F19BB}" presName="thickLine" presStyleLbl="alignNode1" presStyleIdx="2" presStyleCnt="3"/>
      <dgm:spPr/>
    </dgm:pt>
    <dgm:pt modelId="{B7B7C158-8433-4EFB-99EA-F4C3A498A6BB}" type="pres">
      <dgm:prSet presAssocID="{E24AFE41-F604-48CA-AD0A-A6999D9F19BB}" presName="horz1" presStyleCnt="0"/>
      <dgm:spPr/>
    </dgm:pt>
    <dgm:pt modelId="{705DD01C-7D60-44E8-B8C4-1120114EACAA}" type="pres">
      <dgm:prSet presAssocID="{E24AFE41-F604-48CA-AD0A-A6999D9F19BB}" presName="tx1" presStyleLbl="revTx" presStyleIdx="2" presStyleCnt="3"/>
      <dgm:spPr/>
    </dgm:pt>
    <dgm:pt modelId="{0D4261AF-A7B4-444D-B802-D0CE303EAD4D}" type="pres">
      <dgm:prSet presAssocID="{E24AFE41-F604-48CA-AD0A-A6999D9F19BB}" presName="vert1" presStyleCnt="0"/>
      <dgm:spPr/>
    </dgm:pt>
  </dgm:ptLst>
  <dgm:cxnLst>
    <dgm:cxn modelId="{E9DC3419-CEC4-465C-9573-F8AE60B34B34}" type="presOf" srcId="{E24AFE41-F604-48CA-AD0A-A6999D9F19BB}" destId="{705DD01C-7D60-44E8-B8C4-1120114EACAA}" srcOrd="0" destOrd="0" presId="urn:microsoft.com/office/officeart/2008/layout/LinedList"/>
    <dgm:cxn modelId="{FAC83669-9D12-4A41-A884-EC0B8322EA80}" type="presOf" srcId="{13FA6033-0995-49C7-9D5F-1D26F93EF926}" destId="{8441AE95-738F-4277-876D-C274616E71D5}" srcOrd="0" destOrd="0" presId="urn:microsoft.com/office/officeart/2008/layout/LinedList"/>
    <dgm:cxn modelId="{9663DB7B-6F5F-4A3F-B294-988F16AA5E07}" type="presOf" srcId="{4C43C452-CA79-425A-890D-760A9324F431}" destId="{F4A0AE51-7321-4FA1-928A-22A2821B3192}" srcOrd="0" destOrd="0" presId="urn:microsoft.com/office/officeart/2008/layout/LinedList"/>
    <dgm:cxn modelId="{9896E79E-CCC1-4C0F-B54F-FD71412052B4}" type="presOf" srcId="{95173606-3D70-4649-90D8-7A3BC3804491}" destId="{45DBC8B8-B609-4366-8743-22F08A599BD9}" srcOrd="0" destOrd="0" presId="urn:microsoft.com/office/officeart/2008/layout/LinedList"/>
    <dgm:cxn modelId="{BD9DCED6-CE23-4FDC-8FBA-CABE62F0B5C9}" srcId="{95173606-3D70-4649-90D8-7A3BC3804491}" destId="{4C43C452-CA79-425A-890D-760A9324F431}" srcOrd="0" destOrd="0" parTransId="{C1AEBF37-474A-4325-8B53-4FE422F76A22}" sibTransId="{3770D08D-5AE8-4E9A-83F0-7C4185736A96}"/>
    <dgm:cxn modelId="{8890E9EC-D75D-48ED-98D2-3F08CFE3906D}" srcId="{95173606-3D70-4649-90D8-7A3BC3804491}" destId="{E24AFE41-F604-48CA-AD0A-A6999D9F19BB}" srcOrd="2" destOrd="0" parTransId="{693CAD1D-1767-4F51-88BD-EB61EE7CF9D4}" sibTransId="{9CA55E2F-34E4-4138-84C8-6E6E7E3A3B6F}"/>
    <dgm:cxn modelId="{A66F37FD-F41A-40B0-A37C-A17AD5FE2186}" srcId="{95173606-3D70-4649-90D8-7A3BC3804491}" destId="{13FA6033-0995-49C7-9D5F-1D26F93EF926}" srcOrd="1" destOrd="0" parTransId="{160426AF-3D2D-4939-AA3B-4EA96B6E9E96}" sibTransId="{1849D44F-1775-4804-9609-5CC0397BA119}"/>
    <dgm:cxn modelId="{1BABB667-9597-49D1-B621-7E5BC6A1AE5D}" type="presParOf" srcId="{45DBC8B8-B609-4366-8743-22F08A599BD9}" destId="{ECBDE021-91E9-4DB1-91A3-15D78D702B9B}" srcOrd="0" destOrd="0" presId="urn:microsoft.com/office/officeart/2008/layout/LinedList"/>
    <dgm:cxn modelId="{797E4D53-6D42-43B1-A4DC-6D3E473B848E}" type="presParOf" srcId="{45DBC8B8-B609-4366-8743-22F08A599BD9}" destId="{06BA70DF-4CA9-49F3-AE64-85BB8721277F}" srcOrd="1" destOrd="0" presId="urn:microsoft.com/office/officeart/2008/layout/LinedList"/>
    <dgm:cxn modelId="{46B6776B-B9D6-4FA6-B456-994905ED7099}" type="presParOf" srcId="{06BA70DF-4CA9-49F3-AE64-85BB8721277F}" destId="{F4A0AE51-7321-4FA1-928A-22A2821B3192}" srcOrd="0" destOrd="0" presId="urn:microsoft.com/office/officeart/2008/layout/LinedList"/>
    <dgm:cxn modelId="{8201B469-D6AA-48B9-ABE4-7125DEE5BB18}" type="presParOf" srcId="{06BA70DF-4CA9-49F3-AE64-85BB8721277F}" destId="{2FE5F407-C884-4F11-AA23-0A5A105A032F}" srcOrd="1" destOrd="0" presId="urn:microsoft.com/office/officeart/2008/layout/LinedList"/>
    <dgm:cxn modelId="{D37CFA01-B3BF-49BF-A5B6-506ADED6D9AF}" type="presParOf" srcId="{45DBC8B8-B609-4366-8743-22F08A599BD9}" destId="{4FD0AEA4-0833-466C-A586-60D536E1861C}" srcOrd="2" destOrd="0" presId="urn:microsoft.com/office/officeart/2008/layout/LinedList"/>
    <dgm:cxn modelId="{FFCB357C-851B-4A90-8BFD-391745DB0F88}" type="presParOf" srcId="{45DBC8B8-B609-4366-8743-22F08A599BD9}" destId="{D09EE3EA-6CC1-48A1-9891-0F5C9B8C367F}" srcOrd="3" destOrd="0" presId="urn:microsoft.com/office/officeart/2008/layout/LinedList"/>
    <dgm:cxn modelId="{DF14AC4D-4CE6-47AF-AB77-34153126FB55}" type="presParOf" srcId="{D09EE3EA-6CC1-48A1-9891-0F5C9B8C367F}" destId="{8441AE95-738F-4277-876D-C274616E71D5}" srcOrd="0" destOrd="0" presId="urn:microsoft.com/office/officeart/2008/layout/LinedList"/>
    <dgm:cxn modelId="{6CF4899A-4EBC-41D3-A23E-F102A6EE45C2}" type="presParOf" srcId="{D09EE3EA-6CC1-48A1-9891-0F5C9B8C367F}" destId="{F2A1DF18-4EAB-44FA-B72C-18FE15ABF1D7}" srcOrd="1" destOrd="0" presId="urn:microsoft.com/office/officeart/2008/layout/LinedList"/>
    <dgm:cxn modelId="{CCC2B39D-5A77-455C-BC18-B6B47A00F2AB}" type="presParOf" srcId="{45DBC8B8-B609-4366-8743-22F08A599BD9}" destId="{8254F86D-E701-44EB-894E-70D702D04EE8}" srcOrd="4" destOrd="0" presId="urn:microsoft.com/office/officeart/2008/layout/LinedList"/>
    <dgm:cxn modelId="{89EA8805-E435-40C1-9479-143A462871BF}" type="presParOf" srcId="{45DBC8B8-B609-4366-8743-22F08A599BD9}" destId="{B7B7C158-8433-4EFB-99EA-F4C3A498A6BB}" srcOrd="5" destOrd="0" presId="urn:microsoft.com/office/officeart/2008/layout/LinedList"/>
    <dgm:cxn modelId="{BFD00484-CA20-4D66-BC9B-24AE08A8C784}" type="presParOf" srcId="{B7B7C158-8433-4EFB-99EA-F4C3A498A6BB}" destId="{705DD01C-7D60-44E8-B8C4-1120114EACAA}" srcOrd="0" destOrd="0" presId="urn:microsoft.com/office/officeart/2008/layout/LinedList"/>
    <dgm:cxn modelId="{4602F61A-196F-40A4-B857-8AB9273EEA58}" type="presParOf" srcId="{B7B7C158-8433-4EFB-99EA-F4C3A498A6BB}" destId="{0D4261AF-A7B4-444D-B802-D0CE303EAD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092FAE-8DDF-4686-B534-76EEF2BADFD3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</dgm:pt>
    <dgm:pt modelId="{51E3BEA9-323D-4B38-8C88-32193A52ACE3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вызванным, генераторная функция возвращает объект-генератор, но не начинает выполнение</a:t>
          </a:r>
          <a:endParaRPr lang="en-US" dirty="0">
            <a:latin typeface="+mj-lt"/>
            <a:ea typeface="Jura" pitchFamily="2" charset="0"/>
          </a:endParaRPr>
        </a:p>
      </dgm:t>
    </dgm:pt>
    <dgm:pt modelId="{F9A6FE1A-02A3-4AA8-9A49-4D35B647DA26}" type="parTrans" cxnId="{04D4CE02-FE42-4163-B2CE-7D8598F3D983}">
      <dgm:prSet/>
      <dgm:spPr/>
      <dgm:t>
        <a:bodyPr/>
        <a:lstStyle/>
        <a:p>
          <a:endParaRPr lang="en-US"/>
        </a:p>
      </dgm:t>
    </dgm:pt>
    <dgm:pt modelId="{A2BC66E4-3CA4-4D0C-9789-039B48490AB0}" type="sibTrans" cxnId="{04D4CE02-FE42-4163-B2CE-7D8598F3D983}">
      <dgm:prSet/>
      <dgm:spPr/>
      <dgm:t>
        <a:bodyPr/>
        <a:lstStyle/>
        <a:p>
          <a:endParaRPr lang="en-US"/>
        </a:p>
      </dgm:t>
    </dgm:pt>
    <dgm:pt modelId="{28FB394B-A5BD-4D3B-8CC2-66CABA08D0D3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стартует после вызова функции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next</a:t>
          </a:r>
        </a:p>
      </dgm:t>
    </dgm:pt>
    <dgm:pt modelId="{FCEA1FA0-F172-4106-B93C-286146A1FC6D}" type="parTrans" cxnId="{EA4ACE11-525C-44E4-9A42-294850E7C89C}">
      <dgm:prSet/>
      <dgm:spPr/>
      <dgm:t>
        <a:bodyPr/>
        <a:lstStyle/>
        <a:p>
          <a:endParaRPr lang="en-US"/>
        </a:p>
      </dgm:t>
    </dgm:pt>
    <dgm:pt modelId="{617F75AE-21E6-4F8C-AA4A-AEB49975B181}" type="sibTrans" cxnId="{EA4ACE11-525C-44E4-9A42-294850E7C89C}">
      <dgm:prSet/>
      <dgm:spPr/>
      <dgm:t>
        <a:bodyPr/>
        <a:lstStyle/>
        <a:p>
          <a:endParaRPr lang="en-US"/>
        </a:p>
      </dgm:t>
    </dgm:pt>
    <dgm:pt modelId="{C6C174EE-71E7-4C43-9896-7AD9B6315FA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прерывается на каждой инструкции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yield</a:t>
          </a:r>
          <a:r>
            <a:rPr lang="en-US" dirty="0">
              <a:latin typeface="+mj-lt"/>
              <a:ea typeface="Jura" pitchFamily="2" charset="0"/>
            </a:rPr>
            <a:t>, </a:t>
          </a:r>
          <a:r>
            <a:rPr lang="ru-RU" dirty="0">
              <a:latin typeface="+mj-lt"/>
              <a:ea typeface="Jura" pitchFamily="2" charset="0"/>
            </a:rPr>
            <a:t>при этом состояние генератора сохраняется в памяти</a:t>
          </a:r>
        </a:p>
      </dgm:t>
    </dgm:pt>
    <dgm:pt modelId="{8C6B26F5-61B4-4B78-AF13-5DC19135E53B}" type="parTrans" cxnId="{F4371CA3-A3C8-437A-AE25-A5F36244F35B}">
      <dgm:prSet/>
      <dgm:spPr/>
      <dgm:t>
        <a:bodyPr/>
        <a:lstStyle/>
        <a:p>
          <a:endParaRPr lang="en-US"/>
        </a:p>
      </dgm:t>
    </dgm:pt>
    <dgm:pt modelId="{5AB88881-FFC6-4D20-B912-E0AF20A217DA}" type="sibTrans" cxnId="{F4371CA3-A3C8-437A-AE25-A5F36244F35B}">
      <dgm:prSet/>
      <dgm:spPr/>
      <dgm:t>
        <a:bodyPr/>
        <a:lstStyle/>
        <a:p>
          <a:endParaRPr lang="en-US"/>
        </a:p>
      </dgm:t>
    </dgm:pt>
    <dgm:pt modelId="{8FDA0BD4-05C8-4BD2-8D24-338066397130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продолжается после очередного вызова </a:t>
          </a:r>
          <a:r>
            <a:rPr lang="en-US" dirty="0">
              <a:latin typeface="+mj-lt"/>
              <a:ea typeface="Jura" pitchFamily="2" charset="0"/>
            </a:rPr>
            <a:t>next</a:t>
          </a:r>
          <a:endParaRPr lang="ru-RU" dirty="0">
            <a:latin typeface="+mj-lt"/>
            <a:ea typeface="Jura" pitchFamily="2" charset="0"/>
          </a:endParaRPr>
        </a:p>
      </dgm:t>
    </dgm:pt>
    <dgm:pt modelId="{DF9D4CAC-E6A9-4005-B1EE-80C933C321EC}" type="parTrans" cxnId="{98233A31-18C9-4C09-BDA1-67B7B40ADE58}">
      <dgm:prSet/>
      <dgm:spPr/>
      <dgm:t>
        <a:bodyPr/>
        <a:lstStyle/>
        <a:p>
          <a:endParaRPr lang="en-US"/>
        </a:p>
      </dgm:t>
    </dgm:pt>
    <dgm:pt modelId="{F2DCED71-5999-4A4C-993E-1365E087F065}" type="sibTrans" cxnId="{98233A31-18C9-4C09-BDA1-67B7B40ADE58}">
      <dgm:prSet/>
      <dgm:spPr/>
      <dgm:t>
        <a:bodyPr/>
        <a:lstStyle/>
        <a:p>
          <a:endParaRPr lang="en-US"/>
        </a:p>
      </dgm:t>
    </dgm:pt>
    <dgm:pt modelId="{8B6633DC-A60D-4A9F-9279-5C6B850A568A}">
      <dgm:prSet phldrT="[Text]"/>
      <dgm:spPr/>
      <dgm:t>
        <a:bodyPr/>
        <a:lstStyle/>
        <a:p>
          <a:r>
            <a:rPr lang="en-US" dirty="0" err="1">
              <a:latin typeface="+mj-lt"/>
              <a:ea typeface="Jura" pitchFamily="2" charset="0"/>
              <a:cs typeface="JetBrains Mono" panose="02000009000000000000" pitchFamily="49" charset="0"/>
            </a:rPr>
            <a:t>StopIteration</a:t>
          </a:r>
          <a:r>
            <a:rPr lang="ru-RU" dirty="0">
              <a:latin typeface="+mj-lt"/>
              <a:ea typeface="Jura" pitchFamily="2" charset="0"/>
            </a:rPr>
            <a:t> автоматически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вызывается после выполнения всей функции</a:t>
          </a:r>
        </a:p>
      </dgm:t>
    </dgm:pt>
    <dgm:pt modelId="{860BDAEE-024E-473B-9A62-75F38153E63A}" type="parTrans" cxnId="{C6B19B23-55D7-4AC9-8FFF-E6E02A2CA57B}">
      <dgm:prSet/>
      <dgm:spPr/>
      <dgm:t>
        <a:bodyPr/>
        <a:lstStyle/>
        <a:p>
          <a:endParaRPr lang="en-US"/>
        </a:p>
      </dgm:t>
    </dgm:pt>
    <dgm:pt modelId="{75A9C52B-4365-4C71-8105-2FE1E911DC43}" type="sibTrans" cxnId="{C6B19B23-55D7-4AC9-8FFF-E6E02A2CA57B}">
      <dgm:prSet/>
      <dgm:spPr/>
      <dgm:t>
        <a:bodyPr/>
        <a:lstStyle/>
        <a:p>
          <a:endParaRPr lang="en-US"/>
        </a:p>
      </dgm:t>
    </dgm:pt>
    <dgm:pt modelId="{8DB2ADD1-4D5C-45BE-A433-BAA125BBFB37}" type="pres">
      <dgm:prSet presAssocID="{B3092FAE-8DDF-4686-B534-76EEF2BADFD3}" presName="outerComposite" presStyleCnt="0">
        <dgm:presLayoutVars>
          <dgm:chMax val="5"/>
          <dgm:dir/>
          <dgm:resizeHandles val="exact"/>
        </dgm:presLayoutVars>
      </dgm:prSet>
      <dgm:spPr/>
    </dgm:pt>
    <dgm:pt modelId="{6E65A95F-7D57-43E1-941E-249EA7998D35}" type="pres">
      <dgm:prSet presAssocID="{B3092FAE-8DDF-4686-B534-76EEF2BADFD3}" presName="dummyMaxCanvas" presStyleCnt="0">
        <dgm:presLayoutVars/>
      </dgm:prSet>
      <dgm:spPr/>
    </dgm:pt>
    <dgm:pt modelId="{96B3C805-2FDA-4450-B9ED-61C3B724A7EA}" type="pres">
      <dgm:prSet presAssocID="{B3092FAE-8DDF-4686-B534-76EEF2BADFD3}" presName="FiveNodes_1" presStyleLbl="node1" presStyleIdx="0" presStyleCnt="5">
        <dgm:presLayoutVars>
          <dgm:bulletEnabled val="1"/>
        </dgm:presLayoutVars>
      </dgm:prSet>
      <dgm:spPr/>
    </dgm:pt>
    <dgm:pt modelId="{CAA8DD1C-D735-489D-989B-2A7A9FE17DA1}" type="pres">
      <dgm:prSet presAssocID="{B3092FAE-8DDF-4686-B534-76EEF2BADFD3}" presName="FiveNodes_2" presStyleLbl="node1" presStyleIdx="1" presStyleCnt="5">
        <dgm:presLayoutVars>
          <dgm:bulletEnabled val="1"/>
        </dgm:presLayoutVars>
      </dgm:prSet>
      <dgm:spPr/>
    </dgm:pt>
    <dgm:pt modelId="{F291AC3F-52DE-4C03-8480-FD3AA8E14936}" type="pres">
      <dgm:prSet presAssocID="{B3092FAE-8DDF-4686-B534-76EEF2BADFD3}" presName="FiveNodes_3" presStyleLbl="node1" presStyleIdx="2" presStyleCnt="5">
        <dgm:presLayoutVars>
          <dgm:bulletEnabled val="1"/>
        </dgm:presLayoutVars>
      </dgm:prSet>
      <dgm:spPr/>
    </dgm:pt>
    <dgm:pt modelId="{2754AF7F-2E5E-4941-93D3-5B9F4B9CB010}" type="pres">
      <dgm:prSet presAssocID="{B3092FAE-8DDF-4686-B534-76EEF2BADFD3}" presName="FiveNodes_4" presStyleLbl="node1" presStyleIdx="3" presStyleCnt="5">
        <dgm:presLayoutVars>
          <dgm:bulletEnabled val="1"/>
        </dgm:presLayoutVars>
      </dgm:prSet>
      <dgm:spPr/>
    </dgm:pt>
    <dgm:pt modelId="{5976472A-3B1E-445C-9AA7-797D1D97A264}" type="pres">
      <dgm:prSet presAssocID="{B3092FAE-8DDF-4686-B534-76EEF2BADFD3}" presName="FiveNodes_5" presStyleLbl="node1" presStyleIdx="4" presStyleCnt="5">
        <dgm:presLayoutVars>
          <dgm:bulletEnabled val="1"/>
        </dgm:presLayoutVars>
      </dgm:prSet>
      <dgm:spPr/>
    </dgm:pt>
    <dgm:pt modelId="{02D9E770-17CF-499C-9A71-96CC31C6D8AB}" type="pres">
      <dgm:prSet presAssocID="{B3092FAE-8DDF-4686-B534-76EEF2BADFD3}" presName="FiveConn_1-2" presStyleLbl="fgAccFollowNode1" presStyleIdx="0" presStyleCnt="4">
        <dgm:presLayoutVars>
          <dgm:bulletEnabled val="1"/>
        </dgm:presLayoutVars>
      </dgm:prSet>
      <dgm:spPr/>
    </dgm:pt>
    <dgm:pt modelId="{A1F00835-332F-4BAD-9117-11C051A34EF2}" type="pres">
      <dgm:prSet presAssocID="{B3092FAE-8DDF-4686-B534-76EEF2BADFD3}" presName="FiveConn_2-3" presStyleLbl="fgAccFollowNode1" presStyleIdx="1" presStyleCnt="4">
        <dgm:presLayoutVars>
          <dgm:bulletEnabled val="1"/>
        </dgm:presLayoutVars>
      </dgm:prSet>
      <dgm:spPr/>
    </dgm:pt>
    <dgm:pt modelId="{73838006-2CE7-4439-AB63-71936F9FB4BA}" type="pres">
      <dgm:prSet presAssocID="{B3092FAE-8DDF-4686-B534-76EEF2BADFD3}" presName="FiveConn_3-4" presStyleLbl="fgAccFollowNode1" presStyleIdx="2" presStyleCnt="4">
        <dgm:presLayoutVars>
          <dgm:bulletEnabled val="1"/>
        </dgm:presLayoutVars>
      </dgm:prSet>
      <dgm:spPr/>
    </dgm:pt>
    <dgm:pt modelId="{0DE0F12C-EB68-4F5E-B190-231223FEA3FF}" type="pres">
      <dgm:prSet presAssocID="{B3092FAE-8DDF-4686-B534-76EEF2BADFD3}" presName="FiveConn_4-5" presStyleLbl="fgAccFollowNode1" presStyleIdx="3" presStyleCnt="4">
        <dgm:presLayoutVars>
          <dgm:bulletEnabled val="1"/>
        </dgm:presLayoutVars>
      </dgm:prSet>
      <dgm:spPr/>
    </dgm:pt>
    <dgm:pt modelId="{D9C6B714-9C2C-456E-9760-692C8CDD0972}" type="pres">
      <dgm:prSet presAssocID="{B3092FAE-8DDF-4686-B534-76EEF2BADFD3}" presName="FiveNodes_1_text" presStyleLbl="node1" presStyleIdx="4" presStyleCnt="5">
        <dgm:presLayoutVars>
          <dgm:bulletEnabled val="1"/>
        </dgm:presLayoutVars>
      </dgm:prSet>
      <dgm:spPr/>
    </dgm:pt>
    <dgm:pt modelId="{C697F293-A153-47BA-A03E-3DAFAD61532A}" type="pres">
      <dgm:prSet presAssocID="{B3092FAE-8DDF-4686-B534-76EEF2BADFD3}" presName="FiveNodes_2_text" presStyleLbl="node1" presStyleIdx="4" presStyleCnt="5">
        <dgm:presLayoutVars>
          <dgm:bulletEnabled val="1"/>
        </dgm:presLayoutVars>
      </dgm:prSet>
      <dgm:spPr/>
    </dgm:pt>
    <dgm:pt modelId="{B7AF77A4-4982-49DE-9396-E4C8CFEF268F}" type="pres">
      <dgm:prSet presAssocID="{B3092FAE-8DDF-4686-B534-76EEF2BADFD3}" presName="FiveNodes_3_text" presStyleLbl="node1" presStyleIdx="4" presStyleCnt="5">
        <dgm:presLayoutVars>
          <dgm:bulletEnabled val="1"/>
        </dgm:presLayoutVars>
      </dgm:prSet>
      <dgm:spPr/>
    </dgm:pt>
    <dgm:pt modelId="{062061F7-905C-4D77-B894-AE3A289BFE8B}" type="pres">
      <dgm:prSet presAssocID="{B3092FAE-8DDF-4686-B534-76EEF2BADFD3}" presName="FiveNodes_4_text" presStyleLbl="node1" presStyleIdx="4" presStyleCnt="5">
        <dgm:presLayoutVars>
          <dgm:bulletEnabled val="1"/>
        </dgm:presLayoutVars>
      </dgm:prSet>
      <dgm:spPr/>
    </dgm:pt>
    <dgm:pt modelId="{FB3CCFB5-481D-4409-8F97-DF3D9BC91010}" type="pres">
      <dgm:prSet presAssocID="{B3092FAE-8DDF-4686-B534-76EEF2BADFD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D4CE02-FE42-4163-B2CE-7D8598F3D983}" srcId="{B3092FAE-8DDF-4686-B534-76EEF2BADFD3}" destId="{51E3BEA9-323D-4B38-8C88-32193A52ACE3}" srcOrd="0" destOrd="0" parTransId="{F9A6FE1A-02A3-4AA8-9A49-4D35B647DA26}" sibTransId="{A2BC66E4-3CA4-4D0C-9789-039B48490AB0}"/>
    <dgm:cxn modelId="{60751506-71C5-4AFB-B4A3-A0B70FFAB0E3}" type="presOf" srcId="{8B6633DC-A60D-4A9F-9279-5C6B850A568A}" destId="{5976472A-3B1E-445C-9AA7-797D1D97A264}" srcOrd="0" destOrd="0" presId="urn:microsoft.com/office/officeart/2005/8/layout/vProcess5"/>
    <dgm:cxn modelId="{1E531F0A-B460-4C23-BB2D-9AEE6BAE06F4}" type="presOf" srcId="{28FB394B-A5BD-4D3B-8CC2-66CABA08D0D3}" destId="{CAA8DD1C-D735-489D-989B-2A7A9FE17DA1}" srcOrd="0" destOrd="0" presId="urn:microsoft.com/office/officeart/2005/8/layout/vProcess5"/>
    <dgm:cxn modelId="{2CE46E0B-CC68-40B6-BF27-50D3C990E478}" type="presOf" srcId="{C6C174EE-71E7-4C43-9896-7AD9B6315FAB}" destId="{F291AC3F-52DE-4C03-8480-FD3AA8E14936}" srcOrd="0" destOrd="0" presId="urn:microsoft.com/office/officeart/2005/8/layout/vProcess5"/>
    <dgm:cxn modelId="{EA4ACE11-525C-44E4-9A42-294850E7C89C}" srcId="{B3092FAE-8DDF-4686-B534-76EEF2BADFD3}" destId="{28FB394B-A5BD-4D3B-8CC2-66CABA08D0D3}" srcOrd="1" destOrd="0" parTransId="{FCEA1FA0-F172-4106-B93C-286146A1FC6D}" sibTransId="{617F75AE-21E6-4F8C-AA4A-AEB49975B181}"/>
    <dgm:cxn modelId="{C6B19B23-55D7-4AC9-8FFF-E6E02A2CA57B}" srcId="{B3092FAE-8DDF-4686-B534-76EEF2BADFD3}" destId="{8B6633DC-A60D-4A9F-9279-5C6B850A568A}" srcOrd="4" destOrd="0" parTransId="{860BDAEE-024E-473B-9A62-75F38153E63A}" sibTransId="{75A9C52B-4365-4C71-8105-2FE1E911DC43}"/>
    <dgm:cxn modelId="{23867424-C4D9-4599-96B9-165E6B5A5A8C}" type="presOf" srcId="{51E3BEA9-323D-4B38-8C88-32193A52ACE3}" destId="{96B3C805-2FDA-4450-B9ED-61C3B724A7EA}" srcOrd="0" destOrd="0" presId="urn:microsoft.com/office/officeart/2005/8/layout/vProcess5"/>
    <dgm:cxn modelId="{98233A31-18C9-4C09-BDA1-67B7B40ADE58}" srcId="{B3092FAE-8DDF-4686-B534-76EEF2BADFD3}" destId="{8FDA0BD4-05C8-4BD2-8D24-338066397130}" srcOrd="3" destOrd="0" parTransId="{DF9D4CAC-E6A9-4005-B1EE-80C933C321EC}" sibTransId="{F2DCED71-5999-4A4C-993E-1365E087F065}"/>
    <dgm:cxn modelId="{96776D40-43EE-49BD-97C5-5D680E633349}" type="presOf" srcId="{617F75AE-21E6-4F8C-AA4A-AEB49975B181}" destId="{A1F00835-332F-4BAD-9117-11C051A34EF2}" srcOrd="0" destOrd="0" presId="urn:microsoft.com/office/officeart/2005/8/layout/vProcess5"/>
    <dgm:cxn modelId="{80C84868-65D8-4428-B47C-9E8E4A54EE1A}" type="presOf" srcId="{C6C174EE-71E7-4C43-9896-7AD9B6315FAB}" destId="{B7AF77A4-4982-49DE-9396-E4C8CFEF268F}" srcOrd="1" destOrd="0" presId="urn:microsoft.com/office/officeart/2005/8/layout/vProcess5"/>
    <dgm:cxn modelId="{1348DF4A-0C77-4C22-AC0A-FE6C8C53B480}" type="presOf" srcId="{51E3BEA9-323D-4B38-8C88-32193A52ACE3}" destId="{D9C6B714-9C2C-456E-9760-692C8CDD0972}" srcOrd="1" destOrd="0" presId="urn:microsoft.com/office/officeart/2005/8/layout/vProcess5"/>
    <dgm:cxn modelId="{43657254-5A4D-462E-83F8-DBA994FA4B92}" type="presOf" srcId="{8B6633DC-A60D-4A9F-9279-5C6B850A568A}" destId="{FB3CCFB5-481D-4409-8F97-DF3D9BC91010}" srcOrd="1" destOrd="0" presId="urn:microsoft.com/office/officeart/2005/8/layout/vProcess5"/>
    <dgm:cxn modelId="{8C1D9555-A5A5-47B5-8414-935C5886238A}" type="presOf" srcId="{A2BC66E4-3CA4-4D0C-9789-039B48490AB0}" destId="{02D9E770-17CF-499C-9A71-96CC31C6D8AB}" srcOrd="0" destOrd="0" presId="urn:microsoft.com/office/officeart/2005/8/layout/vProcess5"/>
    <dgm:cxn modelId="{94B17F59-6F89-4A30-8CBB-5EB9D8BACD17}" type="presOf" srcId="{28FB394B-A5BD-4D3B-8CC2-66CABA08D0D3}" destId="{C697F293-A153-47BA-A03E-3DAFAD61532A}" srcOrd="1" destOrd="0" presId="urn:microsoft.com/office/officeart/2005/8/layout/vProcess5"/>
    <dgm:cxn modelId="{18E56D92-9EE2-44C4-A623-842250AB0E83}" type="presOf" srcId="{F2DCED71-5999-4A4C-993E-1365E087F065}" destId="{0DE0F12C-EB68-4F5E-B190-231223FEA3FF}" srcOrd="0" destOrd="0" presId="urn:microsoft.com/office/officeart/2005/8/layout/vProcess5"/>
    <dgm:cxn modelId="{B2630A9F-C37C-4110-9CCD-B6C326B59705}" type="presOf" srcId="{8FDA0BD4-05C8-4BD2-8D24-338066397130}" destId="{062061F7-905C-4D77-B894-AE3A289BFE8B}" srcOrd="1" destOrd="0" presId="urn:microsoft.com/office/officeart/2005/8/layout/vProcess5"/>
    <dgm:cxn modelId="{F4371CA3-A3C8-437A-AE25-A5F36244F35B}" srcId="{B3092FAE-8DDF-4686-B534-76EEF2BADFD3}" destId="{C6C174EE-71E7-4C43-9896-7AD9B6315FAB}" srcOrd="2" destOrd="0" parTransId="{8C6B26F5-61B4-4B78-AF13-5DC19135E53B}" sibTransId="{5AB88881-FFC6-4D20-B912-E0AF20A217DA}"/>
    <dgm:cxn modelId="{18B3E0B4-41FD-4449-AFF4-4D2B60AC8950}" type="presOf" srcId="{5AB88881-FFC6-4D20-B912-E0AF20A217DA}" destId="{73838006-2CE7-4439-AB63-71936F9FB4BA}" srcOrd="0" destOrd="0" presId="urn:microsoft.com/office/officeart/2005/8/layout/vProcess5"/>
    <dgm:cxn modelId="{653190C5-06C7-4EE5-A357-A246E0DF6F76}" type="presOf" srcId="{8FDA0BD4-05C8-4BD2-8D24-338066397130}" destId="{2754AF7F-2E5E-4941-93D3-5B9F4B9CB010}" srcOrd="0" destOrd="0" presId="urn:microsoft.com/office/officeart/2005/8/layout/vProcess5"/>
    <dgm:cxn modelId="{911567E4-491B-46CA-9247-9BF4E36B4333}" type="presOf" srcId="{B3092FAE-8DDF-4686-B534-76EEF2BADFD3}" destId="{8DB2ADD1-4D5C-45BE-A433-BAA125BBFB37}" srcOrd="0" destOrd="0" presId="urn:microsoft.com/office/officeart/2005/8/layout/vProcess5"/>
    <dgm:cxn modelId="{D1D653C6-3775-4C54-8B53-86B987149670}" type="presParOf" srcId="{8DB2ADD1-4D5C-45BE-A433-BAA125BBFB37}" destId="{6E65A95F-7D57-43E1-941E-249EA7998D35}" srcOrd="0" destOrd="0" presId="urn:microsoft.com/office/officeart/2005/8/layout/vProcess5"/>
    <dgm:cxn modelId="{61879828-6E7B-4365-A17D-B3106CBE51C7}" type="presParOf" srcId="{8DB2ADD1-4D5C-45BE-A433-BAA125BBFB37}" destId="{96B3C805-2FDA-4450-B9ED-61C3B724A7EA}" srcOrd="1" destOrd="0" presId="urn:microsoft.com/office/officeart/2005/8/layout/vProcess5"/>
    <dgm:cxn modelId="{CA95B8AC-65DE-4CE0-8EE6-D8A84A9767CC}" type="presParOf" srcId="{8DB2ADD1-4D5C-45BE-A433-BAA125BBFB37}" destId="{CAA8DD1C-D735-489D-989B-2A7A9FE17DA1}" srcOrd="2" destOrd="0" presId="urn:microsoft.com/office/officeart/2005/8/layout/vProcess5"/>
    <dgm:cxn modelId="{8C36A8E4-EBC2-414F-9C9A-77AFB56CDB61}" type="presParOf" srcId="{8DB2ADD1-4D5C-45BE-A433-BAA125BBFB37}" destId="{F291AC3F-52DE-4C03-8480-FD3AA8E14936}" srcOrd="3" destOrd="0" presId="urn:microsoft.com/office/officeart/2005/8/layout/vProcess5"/>
    <dgm:cxn modelId="{0FA17D0A-332B-41D7-B74E-F25024266834}" type="presParOf" srcId="{8DB2ADD1-4D5C-45BE-A433-BAA125BBFB37}" destId="{2754AF7F-2E5E-4941-93D3-5B9F4B9CB010}" srcOrd="4" destOrd="0" presId="urn:microsoft.com/office/officeart/2005/8/layout/vProcess5"/>
    <dgm:cxn modelId="{37CA7198-4341-433C-A504-0328E8248CF5}" type="presParOf" srcId="{8DB2ADD1-4D5C-45BE-A433-BAA125BBFB37}" destId="{5976472A-3B1E-445C-9AA7-797D1D97A264}" srcOrd="5" destOrd="0" presId="urn:microsoft.com/office/officeart/2005/8/layout/vProcess5"/>
    <dgm:cxn modelId="{5356C4F6-ADBF-45A9-85B1-18FC5726E77A}" type="presParOf" srcId="{8DB2ADD1-4D5C-45BE-A433-BAA125BBFB37}" destId="{02D9E770-17CF-499C-9A71-96CC31C6D8AB}" srcOrd="6" destOrd="0" presId="urn:microsoft.com/office/officeart/2005/8/layout/vProcess5"/>
    <dgm:cxn modelId="{4E1F9E4D-47D4-4559-8D4F-48B4B4846959}" type="presParOf" srcId="{8DB2ADD1-4D5C-45BE-A433-BAA125BBFB37}" destId="{A1F00835-332F-4BAD-9117-11C051A34EF2}" srcOrd="7" destOrd="0" presId="urn:microsoft.com/office/officeart/2005/8/layout/vProcess5"/>
    <dgm:cxn modelId="{DCC52F47-9BF1-4893-BF22-E6637012314E}" type="presParOf" srcId="{8DB2ADD1-4D5C-45BE-A433-BAA125BBFB37}" destId="{73838006-2CE7-4439-AB63-71936F9FB4BA}" srcOrd="8" destOrd="0" presId="urn:microsoft.com/office/officeart/2005/8/layout/vProcess5"/>
    <dgm:cxn modelId="{89B5E266-63A2-41A4-892E-D2A41DA721D1}" type="presParOf" srcId="{8DB2ADD1-4D5C-45BE-A433-BAA125BBFB37}" destId="{0DE0F12C-EB68-4F5E-B190-231223FEA3FF}" srcOrd="9" destOrd="0" presId="urn:microsoft.com/office/officeart/2005/8/layout/vProcess5"/>
    <dgm:cxn modelId="{9ABE0A1F-15EE-4E0E-86B4-9CDC605539E5}" type="presParOf" srcId="{8DB2ADD1-4D5C-45BE-A433-BAA125BBFB37}" destId="{D9C6B714-9C2C-456E-9760-692C8CDD0972}" srcOrd="10" destOrd="0" presId="urn:microsoft.com/office/officeart/2005/8/layout/vProcess5"/>
    <dgm:cxn modelId="{CACA2CB2-708F-4C2C-9CBE-D1E8D42F32E1}" type="presParOf" srcId="{8DB2ADD1-4D5C-45BE-A433-BAA125BBFB37}" destId="{C697F293-A153-47BA-A03E-3DAFAD61532A}" srcOrd="11" destOrd="0" presId="urn:microsoft.com/office/officeart/2005/8/layout/vProcess5"/>
    <dgm:cxn modelId="{61EC5C9A-54A7-4367-A980-A0FAF9C5E60F}" type="presParOf" srcId="{8DB2ADD1-4D5C-45BE-A433-BAA125BBFB37}" destId="{B7AF77A4-4982-49DE-9396-E4C8CFEF268F}" srcOrd="12" destOrd="0" presId="urn:microsoft.com/office/officeart/2005/8/layout/vProcess5"/>
    <dgm:cxn modelId="{66838AD4-6BA9-4F14-922F-13F10F46BAFA}" type="presParOf" srcId="{8DB2ADD1-4D5C-45BE-A433-BAA125BBFB37}" destId="{062061F7-905C-4D77-B894-AE3A289BFE8B}" srcOrd="13" destOrd="0" presId="urn:microsoft.com/office/officeart/2005/8/layout/vProcess5"/>
    <dgm:cxn modelId="{ECC818F1-E120-4FE4-B9DC-E54FD105D004}" type="presParOf" srcId="{8DB2ADD1-4D5C-45BE-A433-BAA125BBFB37}" destId="{FB3CCFB5-481D-4409-8F97-DF3D9BC9101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73606-3D70-4649-90D8-7A3BC3804491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C43C452-CA79-425A-890D-760A9324F43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Простота имплементации и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C1AEBF37-474A-4325-8B53-4FE422F76A22}" type="parTrans" cxnId="{BD9DCED6-CE23-4FDC-8FBA-CABE62F0B5C9}">
      <dgm:prSet/>
      <dgm:spPr/>
      <dgm:t>
        <a:bodyPr/>
        <a:lstStyle/>
        <a:p>
          <a:endParaRPr lang="en-US"/>
        </a:p>
      </dgm:t>
    </dgm:pt>
    <dgm:pt modelId="{3770D08D-5AE8-4E9A-83F0-7C4185736A96}" type="sibTrans" cxnId="{BD9DCED6-CE23-4FDC-8FBA-CABE62F0B5C9}">
      <dgm:prSet/>
      <dgm:spPr/>
      <dgm:t>
        <a:bodyPr/>
        <a:lstStyle/>
        <a:p>
          <a:endParaRPr lang="en-US"/>
        </a:p>
      </dgm:t>
    </dgm:pt>
    <dgm:pt modelId="{13FA6033-0995-49C7-9D5F-1D26F93EF92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Экономия памяти определена структурой генератора</a:t>
          </a:r>
          <a:endParaRPr lang="en-US" dirty="0">
            <a:latin typeface="+mj-lt"/>
            <a:ea typeface="Jura" pitchFamily="2" charset="0"/>
          </a:endParaRPr>
        </a:p>
      </dgm:t>
    </dgm:pt>
    <dgm:pt modelId="{160426AF-3D2D-4939-AA3B-4EA96B6E9E96}" type="parTrans" cxnId="{A66F37FD-F41A-40B0-A37C-A17AD5FE2186}">
      <dgm:prSet/>
      <dgm:spPr/>
      <dgm:t>
        <a:bodyPr/>
        <a:lstStyle/>
        <a:p>
          <a:endParaRPr lang="en-US"/>
        </a:p>
      </dgm:t>
    </dgm:pt>
    <dgm:pt modelId="{1849D44F-1775-4804-9609-5CC0397BA119}" type="sibTrans" cxnId="{A66F37FD-F41A-40B0-A37C-A17AD5FE2186}">
      <dgm:prSet/>
      <dgm:spPr/>
      <dgm:t>
        <a:bodyPr/>
        <a:lstStyle/>
        <a:p>
          <a:endParaRPr lang="en-US"/>
        </a:p>
      </dgm:t>
    </dgm:pt>
    <dgm:pt modelId="{E24AFE41-F604-48CA-AD0A-A6999D9F19B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бесконечного потока данных как объекта</a:t>
          </a:r>
          <a:endParaRPr lang="en-US" dirty="0">
            <a:latin typeface="+mj-lt"/>
            <a:ea typeface="Jura" pitchFamily="2" charset="0"/>
          </a:endParaRPr>
        </a:p>
      </dgm:t>
    </dgm:pt>
    <dgm:pt modelId="{693CAD1D-1767-4F51-88BD-EB61EE7CF9D4}" type="parTrans" cxnId="{8890E9EC-D75D-48ED-98D2-3F08CFE3906D}">
      <dgm:prSet/>
      <dgm:spPr/>
      <dgm:t>
        <a:bodyPr/>
        <a:lstStyle/>
        <a:p>
          <a:endParaRPr lang="en-US"/>
        </a:p>
      </dgm:t>
    </dgm:pt>
    <dgm:pt modelId="{9CA55E2F-34E4-4138-84C8-6E6E7E3A3B6F}" type="sibTrans" cxnId="{8890E9EC-D75D-48ED-98D2-3F08CFE3906D}">
      <dgm:prSet/>
      <dgm:spPr/>
      <dgm:t>
        <a:bodyPr/>
        <a:lstStyle/>
        <a:p>
          <a:endParaRPr lang="en-US"/>
        </a:p>
      </dgm:t>
    </dgm:pt>
    <dgm:pt modelId="{DFF58ACB-2A85-485D-874A-ECB47EFECA25}" type="pres">
      <dgm:prSet presAssocID="{95173606-3D70-4649-90D8-7A3BC3804491}" presName="linear" presStyleCnt="0">
        <dgm:presLayoutVars>
          <dgm:animLvl val="lvl"/>
          <dgm:resizeHandles val="exact"/>
        </dgm:presLayoutVars>
      </dgm:prSet>
      <dgm:spPr/>
    </dgm:pt>
    <dgm:pt modelId="{E6D4552E-7C45-44DE-A4AE-D1387541921F}" type="pres">
      <dgm:prSet presAssocID="{4C43C452-CA79-425A-890D-760A9324F4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F1FD0F-E86F-4509-869A-E960BC57F815}" type="pres">
      <dgm:prSet presAssocID="{3770D08D-5AE8-4E9A-83F0-7C4185736A96}" presName="spacer" presStyleCnt="0"/>
      <dgm:spPr/>
    </dgm:pt>
    <dgm:pt modelId="{C8FA7D56-8D53-4BDF-A0F2-6D8EEE708B6D}" type="pres">
      <dgm:prSet presAssocID="{13FA6033-0995-49C7-9D5F-1D26F93EF9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D95443-A796-4ACB-843E-AAC7AC27D442}" type="pres">
      <dgm:prSet presAssocID="{1849D44F-1775-4804-9609-5CC0397BA119}" presName="spacer" presStyleCnt="0"/>
      <dgm:spPr/>
    </dgm:pt>
    <dgm:pt modelId="{44AB667A-3E0A-4CE2-BDAE-A54DFBA2BE2B}" type="pres">
      <dgm:prSet presAssocID="{E24AFE41-F604-48CA-AD0A-A6999D9F19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A56721-F57B-4011-B433-5665BEBED1E7}" type="presOf" srcId="{13FA6033-0995-49C7-9D5F-1D26F93EF926}" destId="{C8FA7D56-8D53-4BDF-A0F2-6D8EEE708B6D}" srcOrd="0" destOrd="0" presId="urn:microsoft.com/office/officeart/2005/8/layout/vList2"/>
    <dgm:cxn modelId="{1A315A6B-2A4D-4DEE-95F9-B3AFC4396F03}" type="presOf" srcId="{4C43C452-CA79-425A-890D-760A9324F431}" destId="{E6D4552E-7C45-44DE-A4AE-D1387541921F}" srcOrd="0" destOrd="0" presId="urn:microsoft.com/office/officeart/2005/8/layout/vList2"/>
    <dgm:cxn modelId="{6E729875-2124-4FB1-8F66-479E96B539CA}" type="presOf" srcId="{95173606-3D70-4649-90D8-7A3BC3804491}" destId="{DFF58ACB-2A85-485D-874A-ECB47EFECA25}" srcOrd="0" destOrd="0" presId="urn:microsoft.com/office/officeart/2005/8/layout/vList2"/>
    <dgm:cxn modelId="{27D2CD97-D44D-48F1-B8CC-3A5F4A0DC38B}" type="presOf" srcId="{E24AFE41-F604-48CA-AD0A-A6999D9F19BB}" destId="{44AB667A-3E0A-4CE2-BDAE-A54DFBA2BE2B}" srcOrd="0" destOrd="0" presId="urn:microsoft.com/office/officeart/2005/8/layout/vList2"/>
    <dgm:cxn modelId="{BD9DCED6-CE23-4FDC-8FBA-CABE62F0B5C9}" srcId="{95173606-3D70-4649-90D8-7A3BC3804491}" destId="{4C43C452-CA79-425A-890D-760A9324F431}" srcOrd="0" destOrd="0" parTransId="{C1AEBF37-474A-4325-8B53-4FE422F76A22}" sibTransId="{3770D08D-5AE8-4E9A-83F0-7C4185736A96}"/>
    <dgm:cxn modelId="{8890E9EC-D75D-48ED-98D2-3F08CFE3906D}" srcId="{95173606-3D70-4649-90D8-7A3BC3804491}" destId="{E24AFE41-F604-48CA-AD0A-A6999D9F19BB}" srcOrd="2" destOrd="0" parTransId="{693CAD1D-1767-4F51-88BD-EB61EE7CF9D4}" sibTransId="{9CA55E2F-34E4-4138-84C8-6E6E7E3A3B6F}"/>
    <dgm:cxn modelId="{A66F37FD-F41A-40B0-A37C-A17AD5FE2186}" srcId="{95173606-3D70-4649-90D8-7A3BC3804491}" destId="{13FA6033-0995-49C7-9D5F-1D26F93EF926}" srcOrd="1" destOrd="0" parTransId="{160426AF-3D2D-4939-AA3B-4EA96B6E9E96}" sibTransId="{1849D44F-1775-4804-9609-5CC0397BA119}"/>
    <dgm:cxn modelId="{FC2D85C9-35D2-41F7-B79B-75E1E3DE90AE}" type="presParOf" srcId="{DFF58ACB-2A85-485D-874A-ECB47EFECA25}" destId="{E6D4552E-7C45-44DE-A4AE-D1387541921F}" srcOrd="0" destOrd="0" presId="urn:microsoft.com/office/officeart/2005/8/layout/vList2"/>
    <dgm:cxn modelId="{3E54B42D-C412-4C51-9E05-4A3524C26670}" type="presParOf" srcId="{DFF58ACB-2A85-485D-874A-ECB47EFECA25}" destId="{46F1FD0F-E86F-4509-869A-E960BC57F815}" srcOrd="1" destOrd="0" presId="urn:microsoft.com/office/officeart/2005/8/layout/vList2"/>
    <dgm:cxn modelId="{A8EC6311-4F5B-4034-899D-EDCE350D84EC}" type="presParOf" srcId="{DFF58ACB-2A85-485D-874A-ECB47EFECA25}" destId="{C8FA7D56-8D53-4BDF-A0F2-6D8EEE708B6D}" srcOrd="2" destOrd="0" presId="urn:microsoft.com/office/officeart/2005/8/layout/vList2"/>
    <dgm:cxn modelId="{85AD4B56-1213-42C3-946B-6B3E4C564B77}" type="presParOf" srcId="{DFF58ACB-2A85-485D-874A-ECB47EFECA25}" destId="{86D95443-A796-4ACB-843E-AAC7AC27D442}" srcOrd="3" destOrd="0" presId="urn:microsoft.com/office/officeart/2005/8/layout/vList2"/>
    <dgm:cxn modelId="{085A15FB-47A0-40F7-8B8C-08C26A36ED50}" type="presParOf" srcId="{DFF58ACB-2A85-485D-874A-ECB47EFECA25}" destId="{44AB667A-3E0A-4CE2-BDAE-A54DFBA2BE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DE021-91E9-4DB1-91A3-15D78D702B9B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0AE51-7321-4FA1-928A-22A2821B3192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Может выдавать любое количество значений, каждый вызов функции при этом возвращает </a:t>
          </a:r>
          <a:r>
            <a:rPr lang="ru-RU" sz="2900" b="1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одноразовый </a:t>
          </a:r>
          <a:r>
            <a:rPr lang="ru-RU" sz="2900" b="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генератор</a:t>
          </a:r>
          <a:endParaRPr lang="en-US" sz="2900" b="0" kern="1200" dirty="0">
            <a:latin typeface="+mj-lt"/>
            <a:ea typeface="Jura" pitchFamily="2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FD0AEA4-0833-466C-A586-60D536E1861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1AE95-738F-4277-876D-C274616E71D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Неявно реализует протокол итерации</a:t>
          </a:r>
          <a:endParaRPr lang="en-US" sz="2900" kern="1200" dirty="0">
            <a:latin typeface="+mj-lt"/>
            <a:ea typeface="Jura" pitchFamily="2" charset="0"/>
            <a:cs typeface="JetBrains Mono" panose="02000009000000000000" pitchFamily="49" charset="0"/>
          </a:endParaRPr>
        </a:p>
      </dsp:txBody>
      <dsp:txXfrm>
        <a:off x="0" y="1778868"/>
        <a:ext cx="6858000" cy="1776263"/>
      </dsp:txXfrm>
    </dsp:sp>
    <dsp:sp modelId="{8254F86D-E701-44EB-894E-70D702D04EE8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D01C-7D60-44E8-B8C4-1120114EACAA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Может генерировать последовательность элементов «на лету» с помощью инструкции </a:t>
          </a:r>
          <a:r>
            <a:rPr lang="en-US" sz="2900" b="1" kern="1200" dirty="0">
              <a:latin typeface="+mj-lt"/>
              <a:ea typeface="Jura" pitchFamily="2" charset="0"/>
              <a:cs typeface="JetBrains Mono" panose="02000009000000000000" pitchFamily="49" charset="0"/>
            </a:rPr>
            <a:t>yield</a:t>
          </a: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C805-2FDA-4450-B9ED-61C3B724A7EA}">
      <dsp:nvSpPr>
        <dsp:cNvPr id="0" name=""/>
        <dsp:cNvSpPr/>
      </dsp:nvSpPr>
      <dsp:spPr>
        <a:xfrm>
          <a:off x="0" y="0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Будучи вызванным, генераторная функция возвращает объект-генератор, но не начинает выполнение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28121" y="28121"/>
        <a:ext cx="4132281" cy="903878"/>
      </dsp:txXfrm>
    </dsp:sp>
    <dsp:sp modelId="{CAA8DD1C-D735-489D-989B-2A7A9FE17DA1}">
      <dsp:nvSpPr>
        <dsp:cNvPr id="0" name=""/>
        <dsp:cNvSpPr/>
      </dsp:nvSpPr>
      <dsp:spPr>
        <a:xfrm>
          <a:off x="394335" y="1093470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Выполнение стартует после вызова функции </a:t>
          </a:r>
          <a:r>
            <a:rPr lang="en-US" sz="18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next</a:t>
          </a:r>
        </a:p>
      </dsp:txBody>
      <dsp:txXfrm>
        <a:off x="422456" y="1121591"/>
        <a:ext cx="4206005" cy="903878"/>
      </dsp:txXfrm>
    </dsp:sp>
    <dsp:sp modelId="{F291AC3F-52DE-4C03-8480-FD3AA8E14936}">
      <dsp:nvSpPr>
        <dsp:cNvPr id="0" name=""/>
        <dsp:cNvSpPr/>
      </dsp:nvSpPr>
      <dsp:spPr>
        <a:xfrm>
          <a:off x="788670" y="2186939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Выполнение прерывается на каждой инструкции </a:t>
          </a:r>
          <a:r>
            <a:rPr lang="en-US" sz="18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yield</a:t>
          </a:r>
          <a:r>
            <a:rPr lang="en-US" sz="1800" kern="1200" dirty="0">
              <a:latin typeface="+mj-lt"/>
              <a:ea typeface="Jura" pitchFamily="2" charset="0"/>
            </a:rPr>
            <a:t>, </a:t>
          </a:r>
          <a:r>
            <a:rPr lang="ru-RU" sz="1800" kern="1200" dirty="0">
              <a:latin typeface="+mj-lt"/>
              <a:ea typeface="Jura" pitchFamily="2" charset="0"/>
            </a:rPr>
            <a:t>при этом состояние генератора сохраняется в памяти</a:t>
          </a:r>
        </a:p>
      </dsp:txBody>
      <dsp:txXfrm>
        <a:off x="816791" y="2215060"/>
        <a:ext cx="4206005" cy="903877"/>
      </dsp:txXfrm>
    </dsp:sp>
    <dsp:sp modelId="{2754AF7F-2E5E-4941-93D3-5B9F4B9CB010}">
      <dsp:nvSpPr>
        <dsp:cNvPr id="0" name=""/>
        <dsp:cNvSpPr/>
      </dsp:nvSpPr>
      <dsp:spPr>
        <a:xfrm>
          <a:off x="1183005" y="3280410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Выполнение продолжается после очередного вызова </a:t>
          </a:r>
          <a:r>
            <a:rPr lang="en-US" sz="1800" kern="1200" dirty="0">
              <a:latin typeface="+mj-lt"/>
              <a:ea typeface="Jura" pitchFamily="2" charset="0"/>
            </a:rPr>
            <a:t>next</a:t>
          </a:r>
          <a:endParaRPr lang="ru-RU" sz="1800" kern="1200" dirty="0">
            <a:latin typeface="+mj-lt"/>
            <a:ea typeface="Jura" pitchFamily="2" charset="0"/>
          </a:endParaRPr>
        </a:p>
      </dsp:txBody>
      <dsp:txXfrm>
        <a:off x="1211126" y="3308531"/>
        <a:ext cx="4206005" cy="903878"/>
      </dsp:txXfrm>
    </dsp:sp>
    <dsp:sp modelId="{5976472A-3B1E-445C-9AA7-797D1D97A264}">
      <dsp:nvSpPr>
        <dsp:cNvPr id="0" name=""/>
        <dsp:cNvSpPr/>
      </dsp:nvSpPr>
      <dsp:spPr>
        <a:xfrm>
          <a:off x="1577340" y="4373879"/>
          <a:ext cx="5280660" cy="9601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+mj-lt"/>
              <a:ea typeface="Jura" pitchFamily="2" charset="0"/>
              <a:cs typeface="JetBrains Mono" panose="02000009000000000000" pitchFamily="49" charset="0"/>
            </a:rPr>
            <a:t>StopIteration</a:t>
          </a:r>
          <a:r>
            <a:rPr lang="ru-RU" sz="1800" kern="1200" dirty="0">
              <a:latin typeface="+mj-lt"/>
              <a:ea typeface="Jura" pitchFamily="2" charset="0"/>
            </a:rPr>
            <a:t> автоматически</a:t>
          </a:r>
          <a:r>
            <a:rPr lang="en-US" sz="1800" kern="1200" dirty="0">
              <a:latin typeface="+mj-lt"/>
              <a:ea typeface="Jura" pitchFamily="2" charset="0"/>
            </a:rPr>
            <a:t> </a:t>
          </a:r>
          <a:r>
            <a:rPr lang="ru-RU" sz="1800" kern="1200" dirty="0">
              <a:latin typeface="+mj-lt"/>
              <a:ea typeface="Jura" pitchFamily="2" charset="0"/>
            </a:rPr>
            <a:t>вызывается после выполнения всей функции</a:t>
          </a:r>
        </a:p>
      </dsp:txBody>
      <dsp:txXfrm>
        <a:off x="1605461" y="4402000"/>
        <a:ext cx="4206005" cy="903878"/>
      </dsp:txXfrm>
    </dsp:sp>
    <dsp:sp modelId="{02D9E770-17CF-499C-9A71-96CC31C6D8AB}">
      <dsp:nvSpPr>
        <dsp:cNvPr id="0" name=""/>
        <dsp:cNvSpPr/>
      </dsp:nvSpPr>
      <dsp:spPr>
        <a:xfrm>
          <a:off x="4656582" y="70142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797000" y="701421"/>
        <a:ext cx="343242" cy="469619"/>
      </dsp:txXfrm>
    </dsp:sp>
    <dsp:sp modelId="{A1F00835-332F-4BAD-9117-11C051A34EF2}">
      <dsp:nvSpPr>
        <dsp:cNvPr id="0" name=""/>
        <dsp:cNvSpPr/>
      </dsp:nvSpPr>
      <dsp:spPr>
        <a:xfrm>
          <a:off x="5050917" y="1794891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191335" y="1794891"/>
        <a:ext cx="343242" cy="469619"/>
      </dsp:txXfrm>
    </dsp:sp>
    <dsp:sp modelId="{73838006-2CE7-4439-AB63-71936F9FB4BA}">
      <dsp:nvSpPr>
        <dsp:cNvPr id="0" name=""/>
        <dsp:cNvSpPr/>
      </dsp:nvSpPr>
      <dsp:spPr>
        <a:xfrm>
          <a:off x="5445252" y="2872359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585670" y="2872359"/>
        <a:ext cx="343242" cy="469619"/>
      </dsp:txXfrm>
    </dsp:sp>
    <dsp:sp modelId="{0DE0F12C-EB68-4F5E-B190-231223FEA3FF}">
      <dsp:nvSpPr>
        <dsp:cNvPr id="0" name=""/>
        <dsp:cNvSpPr/>
      </dsp:nvSpPr>
      <dsp:spPr>
        <a:xfrm>
          <a:off x="5839587" y="3976497"/>
          <a:ext cx="624078" cy="624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980005" y="3976497"/>
        <a:ext cx="343242" cy="469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4552E-7C45-44DE-A4AE-D1387541921F}">
      <dsp:nvSpPr>
        <dsp:cNvPr id="0" name=""/>
        <dsp:cNvSpPr/>
      </dsp:nvSpPr>
      <dsp:spPr>
        <a:xfrm>
          <a:off x="0" y="545672"/>
          <a:ext cx="10515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  <a:ea typeface="Jura" pitchFamily="2" charset="0"/>
            </a:rPr>
            <a:t>Простота имплементации и использования</a:t>
          </a:r>
          <a:endParaRPr lang="en-US" sz="3200" kern="1200" dirty="0">
            <a:latin typeface="+mj-lt"/>
            <a:ea typeface="Jura" pitchFamily="2" charset="0"/>
          </a:endParaRPr>
        </a:p>
      </dsp:txBody>
      <dsp:txXfrm>
        <a:off x="37467" y="583139"/>
        <a:ext cx="10440666" cy="692586"/>
      </dsp:txXfrm>
    </dsp:sp>
    <dsp:sp modelId="{C8FA7D56-8D53-4BDF-A0F2-6D8EEE708B6D}">
      <dsp:nvSpPr>
        <dsp:cNvPr id="0" name=""/>
        <dsp:cNvSpPr/>
      </dsp:nvSpPr>
      <dsp:spPr>
        <a:xfrm>
          <a:off x="0" y="1405352"/>
          <a:ext cx="10515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  <a:ea typeface="Jura" pitchFamily="2" charset="0"/>
            </a:rPr>
            <a:t>Экономия памяти определена структурой генератора</a:t>
          </a:r>
          <a:endParaRPr lang="en-US" sz="3200" kern="1200" dirty="0">
            <a:latin typeface="+mj-lt"/>
            <a:ea typeface="Jura" pitchFamily="2" charset="0"/>
          </a:endParaRPr>
        </a:p>
      </dsp:txBody>
      <dsp:txXfrm>
        <a:off x="37467" y="1442819"/>
        <a:ext cx="10440666" cy="692586"/>
      </dsp:txXfrm>
    </dsp:sp>
    <dsp:sp modelId="{44AB667A-3E0A-4CE2-BDAE-A54DFBA2BE2B}">
      <dsp:nvSpPr>
        <dsp:cNvPr id="0" name=""/>
        <dsp:cNvSpPr/>
      </dsp:nvSpPr>
      <dsp:spPr>
        <a:xfrm>
          <a:off x="0" y="2265032"/>
          <a:ext cx="10515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  <a:ea typeface="Jura" pitchFamily="2" charset="0"/>
            </a:rPr>
            <a:t>Представление бесконечного потока данных как объекта</a:t>
          </a:r>
          <a:endParaRPr lang="en-US" sz="3200" kern="1200" dirty="0">
            <a:latin typeface="+mj-lt"/>
            <a:ea typeface="Jura" pitchFamily="2" charset="0"/>
          </a:endParaRPr>
        </a:p>
      </dsp:txBody>
      <dsp:txXfrm>
        <a:off x="37467" y="2302499"/>
        <a:ext cx="10440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A9CB-3535-8831-9352-3AC3F62F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58C5E-6A29-8D63-C48D-FCA523E83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C90E-27D7-8BDE-B3EA-D5446D9A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FB9F-03BA-C88B-B2CF-38B5E5F9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2FA6-E5F6-EFFF-1BC3-FC6E73D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131D-38DC-484E-400B-E84B294F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FAC3B-2A6B-FD00-91F9-82770486B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BA24-ED9B-1122-2FE0-29F2E2D5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D9D22-6D01-8904-37D5-ED72F8C6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B54F-BC7A-5F66-22E3-99D9CDD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00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01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39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77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0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8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2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9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47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5943234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22785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70817-B22C-D180-EDDF-292810B92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71F4B-3089-A050-DE61-BD470C33A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4C42-4285-E1CE-6C79-B038C29D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502F-648A-C63C-7A47-1DD5552C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62F5-B7A5-5524-AAEE-3D4F3227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986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21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29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0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792023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37766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86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529589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264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43757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558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5269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22347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5621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838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2512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747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9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8883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90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382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1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100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586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886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F80B-0B03-C212-0114-9A5944A1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856C-64C2-0B48-C467-AADFC1AA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85BC-848C-674E-A7B1-95756777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E038-7CDF-B6E2-B59F-FCFA5399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B2BF-78AA-15D6-6FD6-57D6D2EC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5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1511481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7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1094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0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8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8702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592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6064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53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9883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CD4F-EDA6-6238-3B42-721FF4F1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2A67-371C-FD36-59AC-DB85FA99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0BEE-D09D-8D7F-9FCF-4DABCCD0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3A58-ECB7-B77A-D2C8-EFAD7977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87F2-5B13-A352-E817-7CB7D20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365964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05044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5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4247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78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88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99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133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292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FFF2-6F76-91B8-7E41-345AE08A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F68B-D6D9-07BA-D2E7-AB2F62237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01A-B39E-2BB6-E7FE-2B5C1EA47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F720-85FA-0D88-E812-E5598D97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0F2FB-9426-ED24-730D-A4F15C52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A0E18-3605-7812-FEFC-3C473D3F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8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2002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492832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46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8191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84090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619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473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8514368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5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7822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2A0F-44D6-748B-1436-09ACDE91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AD1C-F3B1-BC20-BA53-3C76D5AE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D0D06-A237-1A51-5C9C-96F4A5D4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DFAD8-D840-ED8A-1968-C759B043A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3FF0A-C120-0BCE-6ED6-2DA16D361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11F28-29A8-F50D-45F3-A198C450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DE768-FAEB-5B4A-DEC9-E8DD3AB3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F548A-F9B9-D840-6F58-9702F3E3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279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0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92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7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96438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07304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17900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3493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3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76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3C43-877A-4189-B381-128748C7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31B94-5AE8-9354-3891-A634A247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4B241-52A1-4A72-C4F9-F2B2C63E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30E5-6DA9-DC37-2BE2-A9DDA362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53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40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9098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4993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003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8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45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899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07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2424236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234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848D6-7559-7D96-F60F-5A3C1CCB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1EB9F-A2FA-9D0D-9C90-1605A2F1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F9848-DC8D-67F1-0987-F6F9F61C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75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184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83475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6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49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179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90034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643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7507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4909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9525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C21-4696-D2D9-E632-AE189500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84F1-DB23-5603-8AF3-3B21697E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8890-19B9-4198-231C-C5C14A033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11D94-135D-0AB7-990E-9EE2AFF2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E1ABA-4359-2827-7967-C1C68717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D764-AF7A-993B-88B0-D04B46B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15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1651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98819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050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751678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5082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09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19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162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49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E6FE-8969-9257-1E53-6FB22C10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C26CC-1F9A-8A20-D0F4-4B62E8833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3CC4-71CF-FE00-5347-58C9F54CC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17380-E15C-BAF1-D5F5-32D81075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C7EC-0CC9-205B-DA3D-A4392B38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E7F9B-C5A7-EB9C-2FC8-D094661F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37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5428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78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903077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63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66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839902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5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32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98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938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64557-F01C-978B-924F-8CAF563F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7B5D-DF5C-26FC-9919-01D3AAF03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DB98-7B52-A229-C575-FAF3904C5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A9E4-5C0D-4D64-8CF3-97EFD7E976D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B004-C5D1-2060-B1D2-3D53BEB6C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C80E-7B40-D1C5-CC12-6667EF3DF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05BC-AE71-439B-8426-542742D8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502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E56B1-B816-4E5A-AC72-1D70B8A0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74471D4-45C4-4E3C-8BE3-BFF763CE24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12332-332F-495A-B6EB-7906A276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выдающая последовательность значений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3C366F-7AD2-410F-9077-47E31623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Схема работы генератора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FA2031-7B56-4CB3-89DF-8E7CC725C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1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Генераторы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464-B115-408F-BB3D-E59D7609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генераторов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37FB9E1-DC49-40E4-BA55-2992E607D3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33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Генераторные выражения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6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Генератор </vt:lpstr>
      <vt:lpstr>Схема работы генератора</vt:lpstr>
      <vt:lpstr>Генераторы</vt:lpstr>
      <vt:lpstr>Преимущества генераторов</vt:lpstr>
      <vt:lpstr>Генераторные выражения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</dc:title>
  <dc:creator>Mikita Tsiarentsyeu</dc:creator>
  <cp:lastModifiedBy>Mikita Tsiarentsyeu</cp:lastModifiedBy>
  <cp:revision>1</cp:revision>
  <dcterms:created xsi:type="dcterms:W3CDTF">2023-07-18T13:45:46Z</dcterms:created>
  <dcterms:modified xsi:type="dcterms:W3CDTF">2023-07-18T13:46:17Z</dcterms:modified>
</cp:coreProperties>
</file>