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8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- базовые инструменты" id="{EE13882C-69A2-411B-BCA2-14AAB28D490D}">
          <p14:sldIdLst>
            <p14:sldId id="798"/>
            <p14:sldId id="454"/>
            <p14:sldId id="481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76028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Вывод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03299" y="579327"/>
        <a:ext cx="6651402" cy="1909493"/>
      </dsp:txXfrm>
    </dsp:sp>
    <dsp:sp modelId="{00E310DE-82C2-4F16-ABFE-F0542E2830D8}">
      <dsp:nvSpPr>
        <dsp:cNvPr id="0" name=""/>
        <dsp:cNvSpPr/>
      </dsp:nvSpPr>
      <dsp:spPr>
        <a:xfrm>
          <a:off x="0" y="2741879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Форматирование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2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03299" y="2845178"/>
        <a:ext cx="6651402" cy="1909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233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6834" y="79173"/>
        <a:ext cx="6764332" cy="865732"/>
      </dsp:txXfrm>
    </dsp:sp>
    <dsp:sp modelId="{6F7E859E-8758-4BAA-B412-3C8AB01E62BE}">
      <dsp:nvSpPr>
        <dsp:cNvPr id="0" name=""/>
        <dsp:cNvSpPr/>
      </dsp:nvSpPr>
      <dsp:spPr>
        <a:xfrm>
          <a:off x="0" y="1135818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6834" y="1182652"/>
        <a:ext cx="6764332" cy="865732"/>
      </dsp:txXfrm>
    </dsp:sp>
    <dsp:sp modelId="{3F38E0F9-A5CF-4AE5-8B21-58598618671F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6834" y="2234133"/>
        <a:ext cx="6764332" cy="865732"/>
      </dsp:txXfrm>
    </dsp:sp>
    <dsp:sp modelId="{36D03AC3-4D47-4529-9627-84033AED123D}">
      <dsp:nvSpPr>
        <dsp:cNvPr id="0" name=""/>
        <dsp:cNvSpPr/>
      </dsp:nvSpPr>
      <dsp:spPr>
        <a:xfrm>
          <a:off x="0" y="326477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6834" y="3311613"/>
        <a:ext cx="6764332" cy="865732"/>
      </dsp:txXfrm>
    </dsp:sp>
    <dsp:sp modelId="{FDD8002D-A534-442E-9C9C-777CC0048EC4}">
      <dsp:nvSpPr>
        <dsp:cNvPr id="0" name=""/>
        <dsp:cNvSpPr/>
      </dsp:nvSpPr>
      <dsp:spPr>
        <a:xfrm>
          <a:off x="0" y="434226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6834" y="4389094"/>
        <a:ext cx="67643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BF8-94DC-0ACC-1BB5-D5A7C647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BD84-E7BA-FE50-FDA9-CA4427125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A7CC-5E5F-1196-90D7-19A9FD70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8176-4175-1029-396F-A3FC92C4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3281-BBF7-63DB-6602-37195F7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D64B-5579-F9D9-F751-CFFE4236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1294-7F53-1AF8-E36E-F2653738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21D3-20ED-300C-29E0-7008175B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D2F7-BF8E-CFC9-0D6B-CE0FB2FD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8D1F-9DD8-F706-3B27-53E26B38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73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9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0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05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6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34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3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8619071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94410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B968F-910B-231E-9B89-EBFA64FFC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E2BE-D6DC-2DF5-55C5-E8CE7523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C2DB-89B2-2A70-D4DD-4EF89CF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1D77-1794-5D8A-790D-BF89BEC4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F872-2A93-744F-9E17-030E9DDD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527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8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79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5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899792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8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8804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182751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276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11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4377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5513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80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51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473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28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610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347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042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789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060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0999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787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D5F1-7C54-6670-AADB-76F7D82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1DE6-A127-B4D5-FB36-37C1F776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FB02-219B-D930-17C4-31E7D3EB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C36B-BD41-D04F-8DEC-4E285A18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377F-F242-D9B3-38E6-5E6501AB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0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12190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564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6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36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46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20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0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99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DEE5-90B7-23E3-E3F8-EC2BB798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96F3-1365-5003-14A5-ACE2954A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62E3-C6EF-A590-BEF4-ACC561F3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413C-0D30-D74B-6285-CFAD02A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41DF-5E46-E67A-114F-2251C3F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4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371792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375624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6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819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53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718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035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308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2B57-20D2-EC1D-7291-C1C546D2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8D28-CD8C-8811-3100-C6D6120E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6DA7-9D81-0B64-676C-EF9DAE77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4DB81-2EB4-1726-CBE0-C0F3DE85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DB6CD-F5CE-4A1A-8377-1AED62F1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7F1B-C5F6-A3B9-F7F2-9524169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42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4226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5188797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4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183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1075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548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0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46280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0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445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371-191D-B7ED-9831-19DF722C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6F58-4A84-E26A-BFC2-B446C5D9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1B6B0-F4A3-A799-0392-452E1EBB9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07BE2-CD99-E209-7588-37B66339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E1F59-F161-C77E-0568-B9B9F3845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44513-8511-C1FD-11EA-141859C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7B861-653C-EE9A-0D6D-532723D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A7C0C-E1E5-6289-1834-C0E5503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2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42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265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7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277608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3788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0765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9514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9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21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978-5AAB-70C5-CF9A-B268C9A8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4C90F-357B-BADC-CD4F-DBB7347D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8AB98-D118-053C-BA1E-A336CCE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BF5A-E1B7-16EB-38A3-4670C7A2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02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90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092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689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4474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2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09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56269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774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1471F-A2B4-F1FE-9476-BFFF6E63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232D-5AC1-0F45-150E-E77DB20D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1A3C-ABCA-D1E4-8AA6-E7AF22D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61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249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2600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6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1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8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99088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593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243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7359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643910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450-4E8A-3F69-7122-17DF7EBF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3D2B-BF78-8E9D-3E9E-5791D65B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AC2F2-E9E3-0D40-210C-DBEBA8FC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8BB87-08CA-A4C4-1179-C8DB7ECC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B612-7DC4-944A-593D-2C9E2C26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35C9-7A8F-1D0A-77FF-E52DCE3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18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063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46996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68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225388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35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4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7625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2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3243-7636-B032-3858-5F5AF6AC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63652-632E-456F-CEBD-ED50A08D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1A4E-538E-CBFD-9CB3-BE93967D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0EEF-9B4E-BA35-ED6B-E8084E2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5E1D-B60D-1088-9BA3-297BA855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52C50-E8C2-0A95-2070-11F50FBC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34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413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2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134405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58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9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83168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3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4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34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385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02ACC-EA5E-0354-4B85-5CA3BA32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FC1C-914B-DE1C-0C0C-4D8AD076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92C7-C79F-C956-238B-A9312BF90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217C-370A-4E44-A5D2-DB92FF6F173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133B-D1B2-5811-703A-5420DCB8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D9FF-9678-19AB-BE8F-669E706D3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90DB-56DB-42E9-97D1-3EF111E1B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040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9" r:id="rId108"/>
    <p:sldLayoutId id="2147483770" r:id="rId109"/>
    <p:sldLayoutId id="2147483771" r:id="rId110"/>
    <p:sldLayoutId id="2147483772" r:id="rId111"/>
    <p:sldLayoutId id="2147483773" r:id="rId112"/>
    <p:sldLayoutId id="2147483774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672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2023-07-20T13:50:09Z</dcterms:created>
  <dcterms:modified xsi:type="dcterms:W3CDTF">2023-07-20T13:51:11Z</dcterms:modified>
</cp:coreProperties>
</file>