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4" r:id="rId3"/>
    <p:sldId id="722" r:id="rId4"/>
    <p:sldId id="723" r:id="rId5"/>
    <p:sldId id="725" r:id="rId6"/>
    <p:sldId id="7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A6E1-EB1D-E9ED-0FFA-60F2F364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D0CC-F8BB-1B3B-5E7A-AEA57C677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60E9D-1655-CBCD-D640-202DD5CE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BF519-8A07-A35D-933A-0C2C5D5E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B273-49BB-D5A3-89AE-2E14E763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6F8B-8F71-6652-664B-95447CC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100F4-7D64-0229-A772-1B36E63AC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AFED-A3A5-118B-FBD2-E66A744A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00CE-B061-44D4-3CE8-2A3A3EBB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53EB-312C-59CE-F574-BEB43149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26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5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13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3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53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07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92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72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83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1530803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49321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612A9-CD27-E66C-089F-BB5FDA946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66251-E79F-AA92-2616-6D77A042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6AF-D612-FBD0-458C-A6936D2D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828B-8935-7C6F-060F-ADF65A99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AD9E-5501-E90D-4A6E-D70E616E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46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99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8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119564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93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61381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4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74896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4733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70923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221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115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3758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3332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4076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8045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29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7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759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4184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891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3578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5808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7941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1183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51E0-91C0-FF46-68F2-DF346206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370C-1DC6-C2C1-3B8B-52579DFD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5804-70A6-5ED3-7635-7B700FFA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2923-261F-45D5-02BC-BC804D7F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CC29-4670-9524-BABF-F9301652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2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4696303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7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0235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08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170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9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876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3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7493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CA17-9AE0-A33D-5141-7B336C66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FC01A-069C-C76B-068E-F1FC33F7E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B863C-53E9-4882-3F1F-AEC1A920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BF05-3A94-61D7-6053-3215D383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1742-1F8A-427A-6FC5-A1E5F4C1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52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604815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387928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47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66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2567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9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59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025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807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666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96EF-E7ED-FE30-EB99-A82E4CC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8D70-6A9F-DD0B-683E-5746DC893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0736F-6133-7A76-BD8E-D19C91B2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DA97-9E6E-9721-78B6-235AC6F4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C7020-F853-AC40-DDF3-04370895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FF19-30D4-933B-B8FC-B4227A15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3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536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27227332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8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9345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7746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7690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903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0398365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90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404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09E2-2E02-5B6C-9C73-09BCEEA6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33558-4025-860E-052B-682045BF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A3693-CE21-B7E8-7E96-0472BF04B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EB9E4-D398-8A69-8D5C-D0184D51C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9D5E6-F59F-34D7-179D-CA877C523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56F88-35B9-781F-487E-28DC7D71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D92A0-E8AF-62E5-96C6-33FA6A68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12B91-3319-8172-5D8F-5FFBF185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60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17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19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2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17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5517628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78343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45107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41513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60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66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370D-091A-1363-48AD-75B0AB0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25967-C24C-74F0-386D-DFED6C35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75BFE-FD53-53BE-7B45-E033A371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25657-E136-47F0-69AB-3720A582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65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850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4919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773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3127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8074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80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61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8226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711244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2613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AF390-CE76-D0E1-BD07-CA91923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432E4-5E6F-3697-0685-93305E8C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7F59-C364-E040-5FEE-4CA493DF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21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7028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7203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25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6219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66244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53316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1279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581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254187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A1E-4C97-52E7-1D54-C25E5A0D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549C-B271-C70C-AFA7-B2D1AE98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8BC91-C374-6A07-24BC-082A054E7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2E98-652A-446B-E30D-C615931A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1D187-983B-578E-FBC4-3236AEB8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9B4E-1207-FD67-BB15-F1BB89CA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0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54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59380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555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5955679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292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64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9297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6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8455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9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BAFE-13E7-564B-EE6E-50B6077A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6698B-C36D-25A3-F646-D887DFE5D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9D028-8A39-FF7E-3B15-A1ADF186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3B10-8326-D1DB-54B8-EBBB7A3A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78BE-D5DE-314F-FD32-F91D6476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09360-AEC3-4921-234B-1FE4E58C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0908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0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2154163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10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864705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30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3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10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7336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3BF9C-C3A3-5A64-C469-07EE49B1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50BDB-921B-58CA-DB53-C4EF9E0B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1C8E-18F0-C13A-3808-9AD0085F8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CDE7-FB59-4840-9AC6-8702D8F9383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CB34-5C8A-F99D-1CD3-A0396B05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D15D-8448-9399-4C69-813C87C0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093A-D4EE-49ED-BDB6-50F1558D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7777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Простейшая валидация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минимального элемента списка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выбором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Jura" pitchFamily="2" charset="0"/>
              </a:rPr>
              <a:t>List comprehensions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[x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простая форма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дополнительное условие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+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coll1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coll2] 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endParaRPr lang="en-US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цикл по двум коллекциям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Включения списков или генераторы списков (оба варианта так себе)</a:t>
            </a:r>
          </a:p>
        </p:txBody>
      </p:sp>
    </p:spTree>
    <p:extLst>
      <p:ext uri="{BB962C8B-B14F-4D97-AF65-F5344CB8AC3E}">
        <p14:creationId xmlns:p14="http://schemas.microsoft.com/office/powerpoint/2010/main" val="405460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59509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Простейшая валидация</vt:lpstr>
      <vt:lpstr>Поиск минимального элемента списка</vt:lpstr>
      <vt:lpstr>Сортировка выбором</vt:lpstr>
      <vt:lpstr>List comprehensions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Простейшая валидация</dc:title>
  <dc:creator>Mikita Tsiarentsyeu</dc:creator>
  <cp:lastModifiedBy>Mikita Tsiarentsyeu</cp:lastModifiedBy>
  <cp:revision>1</cp:revision>
  <dcterms:created xsi:type="dcterms:W3CDTF">2023-06-08T13:50:08Z</dcterms:created>
  <dcterms:modified xsi:type="dcterms:W3CDTF">2023-06-08T13:50:41Z</dcterms:modified>
</cp:coreProperties>
</file>