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579" r:id="rId3"/>
    <p:sldId id="836" r:id="rId4"/>
    <p:sldId id="581" r:id="rId5"/>
    <p:sldId id="582" r:id="rId6"/>
    <p:sldId id="58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CC6D93-8785-44FE-A373-0A17C229D286}" type="doc">
      <dgm:prSet loTypeId="urn:microsoft.com/office/officeart/2005/8/layout/vProcess5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501047F-2107-4978-8E7E-D107C2AF4F26}">
      <dgm:prSet/>
      <dgm:spPr/>
      <dgm:t>
        <a:bodyPr/>
        <a:lstStyle/>
        <a:p>
          <a:r>
            <a:rPr lang="ru-RU">
              <a:latin typeface="Jura" pitchFamily="2" charset="0"/>
              <a:ea typeface="Jura" pitchFamily="2" charset="0"/>
            </a:rPr>
            <a:t>Может выполнять дополнительный выбор из нескольких шаблонов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C23C6E20-11B7-44FC-9CC7-AFD5DD05F45A}" type="parTrans" cxnId="{DDA32439-2F85-4B6D-95E9-ECE40E9BEC3B}">
      <dgm:prSet/>
      <dgm:spPr/>
      <dgm:t>
        <a:bodyPr/>
        <a:lstStyle/>
        <a:p>
          <a:endParaRPr lang="en-US"/>
        </a:p>
      </dgm:t>
    </dgm:pt>
    <dgm:pt modelId="{6C1D8CBF-B0BC-4104-ABAF-93670BB2B37C}" type="sibTrans" cxnId="{DDA32439-2F85-4B6D-95E9-ECE40E9BEC3B}">
      <dgm:prSet/>
      <dgm:spPr/>
      <dgm:t>
        <a:bodyPr/>
        <a:lstStyle/>
        <a:p>
          <a:endParaRPr lang="en-US"/>
        </a:p>
      </dgm:t>
    </dgm:pt>
    <dgm:pt modelId="{9B6BE43B-9F66-4F12-ACE7-63D10913547F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Собирает данные модели и передаёт в шаблон с помощью метода </a:t>
          </a:r>
          <a:r>
            <a:rPr lang="en-US" dirty="0">
              <a:latin typeface="Jura" pitchFamily="2" charset="0"/>
              <a:ea typeface="Jura" pitchFamily="2" charset="0"/>
            </a:rPr>
            <a:t>render</a:t>
          </a:r>
        </a:p>
      </dgm:t>
    </dgm:pt>
    <dgm:pt modelId="{7D2ABDCC-0DE2-4F6C-9DEE-B0C20FE577F1}" type="parTrans" cxnId="{E34681B5-D192-4426-8DC7-5D1553DD61F4}">
      <dgm:prSet/>
      <dgm:spPr/>
      <dgm:t>
        <a:bodyPr/>
        <a:lstStyle/>
        <a:p>
          <a:endParaRPr lang="en-US"/>
        </a:p>
      </dgm:t>
    </dgm:pt>
    <dgm:pt modelId="{F20CA49F-54CB-48D0-9B89-4712546D7F7C}" type="sibTrans" cxnId="{E34681B5-D192-4426-8DC7-5D1553DD61F4}">
      <dgm:prSet/>
      <dgm:spPr/>
      <dgm:t>
        <a:bodyPr/>
        <a:lstStyle/>
        <a:p>
          <a:endParaRPr lang="en-US"/>
        </a:p>
      </dgm:t>
    </dgm:pt>
    <dgm:pt modelId="{526F6243-62A9-4CB8-AC9A-38178ABC897E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Может возвращать «сырой» </a:t>
          </a:r>
          <a:r>
            <a:rPr lang="en-US" dirty="0">
              <a:latin typeface="Jura" pitchFamily="2" charset="0"/>
              <a:ea typeface="Jura" pitchFamily="2" charset="0"/>
            </a:rPr>
            <a:t>html</a:t>
          </a:r>
        </a:p>
      </dgm:t>
    </dgm:pt>
    <dgm:pt modelId="{6110B9EA-FBA1-4FC9-99BB-2F1367A220A4}" type="parTrans" cxnId="{F60F7A41-2836-4C80-9328-E51EBC474C0F}">
      <dgm:prSet/>
      <dgm:spPr/>
      <dgm:t>
        <a:bodyPr/>
        <a:lstStyle/>
        <a:p>
          <a:endParaRPr lang="en-US"/>
        </a:p>
      </dgm:t>
    </dgm:pt>
    <dgm:pt modelId="{78F52266-6D5D-4E0F-B96C-E77A9C96ACE8}" type="sibTrans" cxnId="{F60F7A41-2836-4C80-9328-E51EBC474C0F}">
      <dgm:prSet/>
      <dgm:spPr/>
      <dgm:t>
        <a:bodyPr/>
        <a:lstStyle/>
        <a:p>
          <a:endParaRPr lang="en-US"/>
        </a:p>
      </dgm:t>
    </dgm:pt>
    <dgm:pt modelId="{574A4CB5-492A-4C2D-AAE9-4CC34AEC3D4B}" type="pres">
      <dgm:prSet presAssocID="{3BCC6D93-8785-44FE-A373-0A17C229D286}" presName="outerComposite" presStyleCnt="0">
        <dgm:presLayoutVars>
          <dgm:chMax val="5"/>
          <dgm:dir/>
          <dgm:resizeHandles val="exact"/>
        </dgm:presLayoutVars>
      </dgm:prSet>
      <dgm:spPr/>
    </dgm:pt>
    <dgm:pt modelId="{C35A39DD-454B-469A-965D-37D84549EA00}" type="pres">
      <dgm:prSet presAssocID="{3BCC6D93-8785-44FE-A373-0A17C229D286}" presName="dummyMaxCanvas" presStyleCnt="0">
        <dgm:presLayoutVars/>
      </dgm:prSet>
      <dgm:spPr/>
    </dgm:pt>
    <dgm:pt modelId="{FE6307E8-E64B-46B2-9FEF-64F15AD513FF}" type="pres">
      <dgm:prSet presAssocID="{3BCC6D93-8785-44FE-A373-0A17C229D286}" presName="ThreeNodes_1" presStyleLbl="node1" presStyleIdx="0" presStyleCnt="3">
        <dgm:presLayoutVars>
          <dgm:bulletEnabled val="1"/>
        </dgm:presLayoutVars>
      </dgm:prSet>
      <dgm:spPr/>
    </dgm:pt>
    <dgm:pt modelId="{D8574469-0E23-4CF8-9FC2-85503D65CDDF}" type="pres">
      <dgm:prSet presAssocID="{3BCC6D93-8785-44FE-A373-0A17C229D286}" presName="ThreeNodes_2" presStyleLbl="node1" presStyleIdx="1" presStyleCnt="3">
        <dgm:presLayoutVars>
          <dgm:bulletEnabled val="1"/>
        </dgm:presLayoutVars>
      </dgm:prSet>
      <dgm:spPr/>
    </dgm:pt>
    <dgm:pt modelId="{5CC4D5CC-9188-4914-B507-5E06FC85674A}" type="pres">
      <dgm:prSet presAssocID="{3BCC6D93-8785-44FE-A373-0A17C229D286}" presName="ThreeNodes_3" presStyleLbl="node1" presStyleIdx="2" presStyleCnt="3">
        <dgm:presLayoutVars>
          <dgm:bulletEnabled val="1"/>
        </dgm:presLayoutVars>
      </dgm:prSet>
      <dgm:spPr/>
    </dgm:pt>
    <dgm:pt modelId="{4670EA0C-4A38-4518-83E1-8001A7F1CCF2}" type="pres">
      <dgm:prSet presAssocID="{3BCC6D93-8785-44FE-A373-0A17C229D286}" presName="ThreeConn_1-2" presStyleLbl="fgAccFollowNode1" presStyleIdx="0" presStyleCnt="2">
        <dgm:presLayoutVars>
          <dgm:bulletEnabled val="1"/>
        </dgm:presLayoutVars>
      </dgm:prSet>
      <dgm:spPr/>
    </dgm:pt>
    <dgm:pt modelId="{E2E58A7D-0232-44FA-8EC0-E93AC43CE519}" type="pres">
      <dgm:prSet presAssocID="{3BCC6D93-8785-44FE-A373-0A17C229D286}" presName="ThreeConn_2-3" presStyleLbl="fgAccFollowNode1" presStyleIdx="1" presStyleCnt="2">
        <dgm:presLayoutVars>
          <dgm:bulletEnabled val="1"/>
        </dgm:presLayoutVars>
      </dgm:prSet>
      <dgm:spPr/>
    </dgm:pt>
    <dgm:pt modelId="{6132EE62-19DC-4EE8-B8FF-32E0274E0B5E}" type="pres">
      <dgm:prSet presAssocID="{3BCC6D93-8785-44FE-A373-0A17C229D286}" presName="ThreeNodes_1_text" presStyleLbl="node1" presStyleIdx="2" presStyleCnt="3">
        <dgm:presLayoutVars>
          <dgm:bulletEnabled val="1"/>
        </dgm:presLayoutVars>
      </dgm:prSet>
      <dgm:spPr/>
    </dgm:pt>
    <dgm:pt modelId="{44EC11B6-C583-49AA-83FD-B90D6A494D1E}" type="pres">
      <dgm:prSet presAssocID="{3BCC6D93-8785-44FE-A373-0A17C229D286}" presName="ThreeNodes_2_text" presStyleLbl="node1" presStyleIdx="2" presStyleCnt="3">
        <dgm:presLayoutVars>
          <dgm:bulletEnabled val="1"/>
        </dgm:presLayoutVars>
      </dgm:prSet>
      <dgm:spPr/>
    </dgm:pt>
    <dgm:pt modelId="{9C8E4CB5-C80A-4F61-BAC1-2AA5DAAB6B43}" type="pres">
      <dgm:prSet presAssocID="{3BCC6D93-8785-44FE-A373-0A17C229D28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687FD08-8491-4412-A1EB-BEC458F2BFD3}" type="presOf" srcId="{9501047F-2107-4978-8E7E-D107C2AF4F26}" destId="{FE6307E8-E64B-46B2-9FEF-64F15AD513FF}" srcOrd="0" destOrd="0" presId="urn:microsoft.com/office/officeart/2005/8/layout/vProcess5"/>
    <dgm:cxn modelId="{8A3DA51A-3332-41B0-8C66-E70FCEC7E13C}" type="presOf" srcId="{526F6243-62A9-4CB8-AC9A-38178ABC897E}" destId="{9C8E4CB5-C80A-4F61-BAC1-2AA5DAAB6B43}" srcOrd="1" destOrd="0" presId="urn:microsoft.com/office/officeart/2005/8/layout/vProcess5"/>
    <dgm:cxn modelId="{CFF21B1D-C302-4620-8E2D-D9813D85ADFF}" type="presOf" srcId="{9B6BE43B-9F66-4F12-ACE7-63D10913547F}" destId="{D8574469-0E23-4CF8-9FC2-85503D65CDDF}" srcOrd="0" destOrd="0" presId="urn:microsoft.com/office/officeart/2005/8/layout/vProcess5"/>
    <dgm:cxn modelId="{3C6C472A-5F1B-4B46-AB27-46AF4AF8BDA7}" type="presOf" srcId="{9B6BE43B-9F66-4F12-ACE7-63D10913547F}" destId="{44EC11B6-C583-49AA-83FD-B90D6A494D1E}" srcOrd="1" destOrd="0" presId="urn:microsoft.com/office/officeart/2005/8/layout/vProcess5"/>
    <dgm:cxn modelId="{DDA32439-2F85-4B6D-95E9-ECE40E9BEC3B}" srcId="{3BCC6D93-8785-44FE-A373-0A17C229D286}" destId="{9501047F-2107-4978-8E7E-D107C2AF4F26}" srcOrd="0" destOrd="0" parTransId="{C23C6E20-11B7-44FC-9CC7-AFD5DD05F45A}" sibTransId="{6C1D8CBF-B0BC-4104-ABAF-93670BB2B37C}"/>
    <dgm:cxn modelId="{F60F7A41-2836-4C80-9328-E51EBC474C0F}" srcId="{3BCC6D93-8785-44FE-A373-0A17C229D286}" destId="{526F6243-62A9-4CB8-AC9A-38178ABC897E}" srcOrd="2" destOrd="0" parTransId="{6110B9EA-FBA1-4FC9-99BB-2F1367A220A4}" sibTransId="{78F52266-6D5D-4E0F-B96C-E77A9C96ACE8}"/>
    <dgm:cxn modelId="{B6AC8841-84BA-4E17-B01E-283CFA52785E}" type="presOf" srcId="{526F6243-62A9-4CB8-AC9A-38178ABC897E}" destId="{5CC4D5CC-9188-4914-B507-5E06FC85674A}" srcOrd="0" destOrd="0" presId="urn:microsoft.com/office/officeart/2005/8/layout/vProcess5"/>
    <dgm:cxn modelId="{93BC7A7B-10BC-4122-8801-3B3616E11D88}" type="presOf" srcId="{9501047F-2107-4978-8E7E-D107C2AF4F26}" destId="{6132EE62-19DC-4EE8-B8FF-32E0274E0B5E}" srcOrd="1" destOrd="0" presId="urn:microsoft.com/office/officeart/2005/8/layout/vProcess5"/>
    <dgm:cxn modelId="{E34681B5-D192-4426-8DC7-5D1553DD61F4}" srcId="{3BCC6D93-8785-44FE-A373-0A17C229D286}" destId="{9B6BE43B-9F66-4F12-ACE7-63D10913547F}" srcOrd="1" destOrd="0" parTransId="{7D2ABDCC-0DE2-4F6C-9DEE-B0C20FE577F1}" sibTransId="{F20CA49F-54CB-48D0-9B89-4712546D7F7C}"/>
    <dgm:cxn modelId="{B5E3FAB8-F632-413A-A630-644172089ADD}" type="presOf" srcId="{3BCC6D93-8785-44FE-A373-0A17C229D286}" destId="{574A4CB5-492A-4C2D-AAE9-4CC34AEC3D4B}" srcOrd="0" destOrd="0" presId="urn:microsoft.com/office/officeart/2005/8/layout/vProcess5"/>
    <dgm:cxn modelId="{045B42E1-A18A-42A1-B676-F706E49DDDD3}" type="presOf" srcId="{6C1D8CBF-B0BC-4104-ABAF-93670BB2B37C}" destId="{4670EA0C-4A38-4518-83E1-8001A7F1CCF2}" srcOrd="0" destOrd="0" presId="urn:microsoft.com/office/officeart/2005/8/layout/vProcess5"/>
    <dgm:cxn modelId="{B7A413F8-95F5-4350-94C1-D6F4342D9E1B}" type="presOf" srcId="{F20CA49F-54CB-48D0-9B89-4712546D7F7C}" destId="{E2E58A7D-0232-44FA-8EC0-E93AC43CE519}" srcOrd="0" destOrd="0" presId="urn:microsoft.com/office/officeart/2005/8/layout/vProcess5"/>
    <dgm:cxn modelId="{265607C0-108D-4086-A6CD-92420084C7CF}" type="presParOf" srcId="{574A4CB5-492A-4C2D-AAE9-4CC34AEC3D4B}" destId="{C35A39DD-454B-469A-965D-37D84549EA00}" srcOrd="0" destOrd="0" presId="urn:microsoft.com/office/officeart/2005/8/layout/vProcess5"/>
    <dgm:cxn modelId="{F3010278-298A-441E-83A2-BE720ADC8940}" type="presParOf" srcId="{574A4CB5-492A-4C2D-AAE9-4CC34AEC3D4B}" destId="{FE6307E8-E64B-46B2-9FEF-64F15AD513FF}" srcOrd="1" destOrd="0" presId="urn:microsoft.com/office/officeart/2005/8/layout/vProcess5"/>
    <dgm:cxn modelId="{7B8F38E4-0719-43FB-B9F9-1B1E8617234B}" type="presParOf" srcId="{574A4CB5-492A-4C2D-AAE9-4CC34AEC3D4B}" destId="{D8574469-0E23-4CF8-9FC2-85503D65CDDF}" srcOrd="2" destOrd="0" presId="urn:microsoft.com/office/officeart/2005/8/layout/vProcess5"/>
    <dgm:cxn modelId="{5D93DD2A-930C-4DD5-B7BA-6D9B6ADBF26F}" type="presParOf" srcId="{574A4CB5-492A-4C2D-AAE9-4CC34AEC3D4B}" destId="{5CC4D5CC-9188-4914-B507-5E06FC85674A}" srcOrd="3" destOrd="0" presId="urn:microsoft.com/office/officeart/2005/8/layout/vProcess5"/>
    <dgm:cxn modelId="{511B222A-C73B-41D5-938B-3DD8E5DCA509}" type="presParOf" srcId="{574A4CB5-492A-4C2D-AAE9-4CC34AEC3D4B}" destId="{4670EA0C-4A38-4518-83E1-8001A7F1CCF2}" srcOrd="4" destOrd="0" presId="urn:microsoft.com/office/officeart/2005/8/layout/vProcess5"/>
    <dgm:cxn modelId="{858FC561-9BBC-4DAF-AE78-8A469849841E}" type="presParOf" srcId="{574A4CB5-492A-4C2D-AAE9-4CC34AEC3D4B}" destId="{E2E58A7D-0232-44FA-8EC0-E93AC43CE519}" srcOrd="5" destOrd="0" presId="urn:microsoft.com/office/officeart/2005/8/layout/vProcess5"/>
    <dgm:cxn modelId="{A3B0CDCE-34BB-4A09-AE17-C5C59650025B}" type="presParOf" srcId="{574A4CB5-492A-4C2D-AAE9-4CC34AEC3D4B}" destId="{6132EE62-19DC-4EE8-B8FF-32E0274E0B5E}" srcOrd="6" destOrd="0" presId="urn:microsoft.com/office/officeart/2005/8/layout/vProcess5"/>
    <dgm:cxn modelId="{D0387DFD-2AB7-467B-899B-FB31544A76BF}" type="presParOf" srcId="{574A4CB5-492A-4C2D-AAE9-4CC34AEC3D4B}" destId="{44EC11B6-C583-49AA-83FD-B90D6A494D1E}" srcOrd="7" destOrd="0" presId="urn:microsoft.com/office/officeart/2005/8/layout/vProcess5"/>
    <dgm:cxn modelId="{A59BE80B-2B5A-4551-9CEA-EE2C3B74CBDC}" type="presParOf" srcId="{574A4CB5-492A-4C2D-AAE9-4CC34AEC3D4B}" destId="{9C8E4CB5-C80A-4F61-BAC1-2AA5DAAB6B4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6307E8-E64B-46B2-9FEF-64F15AD513FF}">
      <dsp:nvSpPr>
        <dsp:cNvPr id="0" name=""/>
        <dsp:cNvSpPr/>
      </dsp:nvSpPr>
      <dsp:spPr>
        <a:xfrm>
          <a:off x="0" y="0"/>
          <a:ext cx="8938260" cy="10734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>
              <a:latin typeface="Jura" pitchFamily="2" charset="0"/>
              <a:ea typeface="Jura" pitchFamily="2" charset="0"/>
            </a:rPr>
            <a:t>Может выполнять дополнительный выбор из нескольких шаблонов</a:t>
          </a:r>
          <a:endParaRPr lang="en-US" sz="2800" kern="1200" dirty="0">
            <a:latin typeface="Jura" pitchFamily="2" charset="0"/>
            <a:ea typeface="Jura" pitchFamily="2" charset="0"/>
          </a:endParaRPr>
        </a:p>
      </dsp:txBody>
      <dsp:txXfrm>
        <a:off x="31441" y="31441"/>
        <a:ext cx="7779904" cy="1010585"/>
      </dsp:txXfrm>
    </dsp:sp>
    <dsp:sp modelId="{D8574469-0E23-4CF8-9FC2-85503D65CDDF}">
      <dsp:nvSpPr>
        <dsp:cNvPr id="0" name=""/>
        <dsp:cNvSpPr/>
      </dsp:nvSpPr>
      <dsp:spPr>
        <a:xfrm>
          <a:off x="788669" y="1252378"/>
          <a:ext cx="8938260" cy="10734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Jura" pitchFamily="2" charset="0"/>
              <a:ea typeface="Jura" pitchFamily="2" charset="0"/>
            </a:rPr>
            <a:t>Собирает данные модели и передаёт в шаблон с помощью метода </a:t>
          </a:r>
          <a:r>
            <a:rPr lang="en-US" sz="2800" kern="1200" dirty="0">
              <a:latin typeface="Jura" pitchFamily="2" charset="0"/>
              <a:ea typeface="Jura" pitchFamily="2" charset="0"/>
            </a:rPr>
            <a:t>render</a:t>
          </a:r>
        </a:p>
      </dsp:txBody>
      <dsp:txXfrm>
        <a:off x="820110" y="1283819"/>
        <a:ext cx="7388954" cy="1010585"/>
      </dsp:txXfrm>
    </dsp:sp>
    <dsp:sp modelId="{5CC4D5CC-9188-4914-B507-5E06FC85674A}">
      <dsp:nvSpPr>
        <dsp:cNvPr id="0" name=""/>
        <dsp:cNvSpPr/>
      </dsp:nvSpPr>
      <dsp:spPr>
        <a:xfrm>
          <a:off x="1577339" y="2504757"/>
          <a:ext cx="8938260" cy="10734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Jura" pitchFamily="2" charset="0"/>
              <a:ea typeface="Jura" pitchFamily="2" charset="0"/>
            </a:rPr>
            <a:t>Может возвращать «сырой» </a:t>
          </a:r>
          <a:r>
            <a:rPr lang="en-US" sz="2800" kern="1200" dirty="0">
              <a:latin typeface="Jura" pitchFamily="2" charset="0"/>
              <a:ea typeface="Jura" pitchFamily="2" charset="0"/>
            </a:rPr>
            <a:t>html</a:t>
          </a:r>
        </a:p>
      </dsp:txBody>
      <dsp:txXfrm>
        <a:off x="1608780" y="2536198"/>
        <a:ext cx="7388954" cy="1010585"/>
      </dsp:txXfrm>
    </dsp:sp>
    <dsp:sp modelId="{4670EA0C-4A38-4518-83E1-8001A7F1CCF2}">
      <dsp:nvSpPr>
        <dsp:cNvPr id="0" name=""/>
        <dsp:cNvSpPr/>
      </dsp:nvSpPr>
      <dsp:spPr>
        <a:xfrm>
          <a:off x="8240506" y="814046"/>
          <a:ext cx="697753" cy="69775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8397500" y="814046"/>
        <a:ext cx="383765" cy="525059"/>
      </dsp:txXfrm>
    </dsp:sp>
    <dsp:sp modelId="{E2E58A7D-0232-44FA-8EC0-E93AC43CE519}">
      <dsp:nvSpPr>
        <dsp:cNvPr id="0" name=""/>
        <dsp:cNvSpPr/>
      </dsp:nvSpPr>
      <dsp:spPr>
        <a:xfrm>
          <a:off x="9029176" y="2059268"/>
          <a:ext cx="697753" cy="69775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9186170" y="2059268"/>
        <a:ext cx="383765" cy="5250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E5AEC-FAD3-53B3-3E0C-E53245A4E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764DE-F4A9-74F2-A55B-D8C4E35F8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5D57B-16C4-82AF-789A-0B58AE565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008F-4654-4194-B9A7-2416AF532568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3060B-9404-63D3-35E7-982ACDB4B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AE48-F3FC-E238-CB9E-A92BD16F2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69F04-5EF8-4E74-B884-9EBA30A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76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A741E-821A-EB54-332C-4676E6CD0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B2D560-6CB5-AAA2-A98A-794CF8DE3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7256B-C007-3956-68DB-1F42D6E87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008F-4654-4194-B9A7-2416AF532568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4F032-AC0B-8656-4F21-0F9EE461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57596-7E19-011D-EB94-331AC844D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69F04-5EF8-4E74-B884-9EBA30A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792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4098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9470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1702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0749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8553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1703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5413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5810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25818844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1688150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77E1A9-DDF0-9B84-7A66-43EF12E489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1CBB9F-ED48-295F-72DA-2328E03B9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0A84D-275A-AA29-E156-014711D83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008F-4654-4194-B9A7-2416AF532568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31565-DD11-82D6-581A-E1D7D3642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3D26D-BBC1-7EAE-CC64-47FD8A4C2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69F04-5EF8-4E74-B884-9EBA30A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0390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4630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534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7089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94230829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5179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8533299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1330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95549916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81700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1982671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8016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165377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7677391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84139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32786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19133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1510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968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000219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435955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150802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694314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601231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53699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5515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A2E6C-23A2-379F-EBE7-282D37CD8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C9B31-3023-6BDC-12EA-5531FD62D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C73BA-D06E-BEEF-0101-74995A7CC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008F-4654-4194-B9A7-2416AF532568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43D03-B5AB-4FD9-45FF-994E049AD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0E9F6-D79D-260B-60C9-0EEA702EC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69F04-5EF8-4E74-B884-9EBA30A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957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49874345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4631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30545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8125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7138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050866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720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28137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9679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104007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CED6E-2DC2-8C26-B5D0-5A2B2B75A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F2E93-3B93-765A-E4EA-887F5D028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FC326-0CE0-916D-D210-608F363EF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008F-4654-4194-B9A7-2416AF532568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3D6E6-A312-A3F9-E4D8-EC0DB7A96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AC5CB-1123-919C-CABF-B8E489497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69F04-5EF8-4E74-B884-9EBA30A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66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77202595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53274736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456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2908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034941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599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4263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641883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51308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2974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2BFA1-2988-8276-9DBF-D5E8B99AE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242AF-CC8D-B70F-7F16-541D4794C3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4DE58-63BF-A6D2-C2C0-2DCD4513B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218A7-B95A-63A6-F020-70C8E1422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008F-4654-4194-B9A7-2416AF532568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10360-A69A-F82C-9D3D-FBE09E39E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4A27-6E8E-E779-FDAE-7C8A31A47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69F04-5EF8-4E74-B884-9EBA30A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8040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74915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125547130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7298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640351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0779227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53034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75006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226147301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2861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332424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A774E-D403-DA6F-5CFE-7F1DE3627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04747-7F76-B112-40C6-5DAC070F9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5CE134-BAF5-D2DF-5CE3-394F2DAAA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338A0E-D34C-D8FC-4EC0-4D3D834B5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47EEDB-2BF1-DC83-D0E5-6FC21B0C75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E5AFC3-D949-1C2D-D950-EC05337A6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008F-4654-4194-B9A7-2416AF532568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3E4488-E4C7-0641-6CA1-6337ECEA7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6F8B07-EDD2-2B71-4AEB-B78D10996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69F04-5EF8-4E74-B884-9EBA30A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7724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3790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15715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6769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5542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268720616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6064586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40763833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809190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575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41242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599CB-C14E-CE88-7DEE-D2662FEF6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AAC65B-B460-17F8-3A14-C77104043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008F-4654-4194-B9A7-2416AF532568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5F265-E0FB-2030-12B8-DD6CEAC43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EE51D-1956-5020-012B-1533D1699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69F04-5EF8-4E74-B884-9EBA30A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4310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5144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393519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21758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997414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65982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1311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3386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381038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169411926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82594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53B17-EBBE-E8FC-470E-69A54D4EF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008F-4654-4194-B9A7-2416AF532568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1DD738-77D1-8D68-47ED-22F4D75A3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4DB35-42CA-FA26-C1C5-346144DF4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69F04-5EF8-4E74-B884-9EBA30A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2966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684076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190091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273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6239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86177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0549470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807791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440073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396509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120045922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1AD28-788C-7D9B-272D-F6881584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0DF7F-9F5D-F152-9899-3EFA45DB6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71C35B-3A8D-38F8-29F2-25B6D048F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53BB64-1765-51B6-1BB5-6090498F6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008F-4654-4194-B9A7-2416AF532568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5A6AA-0F5F-4A4C-F309-5AB7BE004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5B0F9-DCE3-1091-E189-4468BCE7F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69F04-5EF8-4E74-B884-9EBA30A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6939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02629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6814631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05876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336333813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46273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2731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70873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8091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553286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9807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B2055-DA3F-6AA2-08AA-4DB6AD4E7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5B44C2-AAAD-F94C-BD46-0CA7636238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C3461E-8347-41C1-16EE-FAD5431C0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A12BD-0193-0960-7AEB-8F26FF128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008F-4654-4194-B9A7-2416AF532568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B4894-C075-E859-6A24-87406C28B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E1E74-FEA3-E960-F9C4-E106890EE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69F04-5EF8-4E74-B884-9EBA30A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2037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239191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64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78887974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6416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8137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148966415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6926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2480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7224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565397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1EA20C-D343-BCF2-D507-6F8A27A6F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C26D9-6D12-1C42-DF66-47062383B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5AA57-F1A9-FF3B-829D-5147A337D3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8008F-4654-4194-B9A7-2416AF532568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382C3-033B-477D-C9BF-A92DB8022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FF249-2B0F-05C4-FD5E-F1CE274C6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69F04-5EF8-4E74-B884-9EBA30A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2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32997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BA49E-02BD-4523-B03A-994642D6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</a:t>
            </a:r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3D4ED093-4930-4A5C-B4FE-4241CBE362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7637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Autofit/>
          </a:bodyPr>
          <a:lstStyle/>
          <a:p>
            <a:r>
              <a:rPr lang="en-US" sz="2800" dirty="0" err="1"/>
              <a:t>Блог</a:t>
            </a:r>
            <a:r>
              <a:rPr lang="en-US" sz="2800" dirty="0"/>
              <a:t>: </a:t>
            </a:r>
            <a:r>
              <a:rPr lang="ru-RU" sz="2800" dirty="0"/>
              <a:t>представления</a:t>
            </a:r>
            <a:endParaRPr lang="en-US" sz="28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782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Шаблон 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609600"/>
            <a:ext cx="6858000" cy="5334000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{{ variable }} – </a:t>
            </a:r>
            <a:r>
              <a:rPr lang="ru-RU" sz="2000" dirty="0">
                <a:solidFill>
                  <a:schemeClr val="accent3">
                    <a:lumMod val="50000"/>
                  </a:schemeClr>
                </a:solidFill>
                <a:cs typeface="JetBrains Mono" panose="02000009000000000000" pitchFamily="49" charset="0"/>
              </a:rPr>
              <a:t>доступ к значению переменной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operator %} – </a:t>
            </a:r>
            <a:r>
              <a:rPr lang="ru-RU" sz="2000" dirty="0">
                <a:solidFill>
                  <a:schemeClr val="accent3">
                    <a:lumMod val="50000"/>
                  </a:schemeClr>
                </a:solidFill>
                <a:cs typeface="JetBrains Mono" panose="02000009000000000000" pitchFamily="49" charset="0"/>
              </a:rPr>
              <a:t>управление потоком выполнения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{{ variable|filter }} – </a:t>
            </a:r>
            <a:r>
              <a:rPr lang="ru-RU" sz="2000" dirty="0">
                <a:solidFill>
                  <a:schemeClr val="accent3">
                    <a:lumMod val="50000"/>
                  </a:schemeClr>
                </a:solidFill>
                <a:cs typeface="JetBrains Mono" panose="02000009000000000000" pitchFamily="49" charset="0"/>
              </a:rPr>
              <a:t>форматирование строковых значений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html разметка с возможностью добавления данных, полученных из представления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913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ED0F0D-80F2-4241-BABB-5B9E83829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800" dirty="0"/>
              <a:t>Примеры использования</a:t>
            </a:r>
            <a:endParaRPr lang="en-US" sz="4800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295984DE-3704-4139-B449-B958199EF84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83673" y="3429000"/>
          <a:ext cx="9742320" cy="2942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26337">
                  <a:extLst>
                    <a:ext uri="{9D8B030D-6E8A-4147-A177-3AD203B41FA5}">
                      <a16:colId xmlns:a16="http://schemas.microsoft.com/office/drawing/2014/main" val="312492982"/>
                    </a:ext>
                  </a:extLst>
                </a:gridCol>
                <a:gridCol w="4815983">
                  <a:extLst>
                    <a:ext uri="{9D8B030D-6E8A-4147-A177-3AD203B41FA5}">
                      <a16:colId xmlns:a16="http://schemas.microsoft.com/office/drawing/2014/main" val="1588029466"/>
                    </a:ext>
                  </a:extLst>
                </a:gridCol>
              </a:tblGrid>
              <a:tr h="395669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в шаблоне</a:t>
                      </a:r>
                      <a:endParaRPr lang="en-US" sz="18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89925" marR="89925" marT="44962" marB="44962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на странице</a:t>
                      </a:r>
                      <a:endParaRPr lang="en-US" sz="18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89925" marR="89925" marT="44962" marB="44962"/>
                </a:tc>
                <a:extLst>
                  <a:ext uri="{0D108BD9-81ED-4DB2-BD59-A6C34878D82A}">
                    <a16:rowId xmlns:a16="http://schemas.microsoft.com/office/drawing/2014/main" val="2435497095"/>
                  </a:ext>
                </a:extLst>
              </a:tr>
              <a:tr h="42506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&lt;h3&gt;{{ 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post.Title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}}&lt;/h3&gt;</a:t>
                      </a:r>
                    </a:p>
                  </a:txBody>
                  <a:tcPr marL="89925" marR="89925" marT="44962" marB="44962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&lt;h3&gt;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sunday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snacks&lt;/h3&gt;</a:t>
                      </a:r>
                    </a:p>
                  </a:txBody>
                  <a:tcPr marL="89925" marR="89925" marT="44962" marB="44962"/>
                </a:tc>
                <a:extLst>
                  <a:ext uri="{0D108BD9-81ED-4DB2-BD59-A6C34878D82A}">
                    <a16:rowId xmlns:a16="http://schemas.microsoft.com/office/drawing/2014/main" val="2046836121"/>
                  </a:ext>
                </a:extLst>
              </a:tr>
              <a:tr h="39566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&lt;h3&gt;{{ 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post.Title|capfirst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}}&lt;/h3&gt;</a:t>
                      </a:r>
                    </a:p>
                  </a:txBody>
                  <a:tcPr marL="89925" marR="89925" marT="44962" marB="44962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&lt;h3&gt;Sunday snacks&lt;/h3&gt;</a:t>
                      </a:r>
                    </a:p>
                  </a:txBody>
                  <a:tcPr marL="89925" marR="89925" marT="44962" marB="44962"/>
                </a:tc>
                <a:extLst>
                  <a:ext uri="{0D108BD9-81ED-4DB2-BD59-A6C34878D82A}">
                    <a16:rowId xmlns:a16="http://schemas.microsoft.com/office/drawing/2014/main" val="246340564"/>
                  </a:ext>
                </a:extLst>
              </a:tr>
              <a:tr h="93521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{% for post in posts%}</a:t>
                      </a:r>
                    </a:p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   &lt;li&gt;{{ 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post.title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}}&lt;/li&gt;</a:t>
                      </a:r>
                    </a:p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{% 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endfor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%}</a:t>
                      </a:r>
                    </a:p>
                  </a:txBody>
                  <a:tcPr marL="89925" marR="89925" marT="44962" marB="44962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&lt;li&gt;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sunday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snacks&lt;/li&gt;</a:t>
                      </a:r>
                    </a:p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&lt;li&gt;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pizaaa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!&lt;/li&gt;</a:t>
                      </a:r>
                    </a:p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…</a:t>
                      </a:r>
                    </a:p>
                  </a:txBody>
                  <a:tcPr marL="89925" marR="89925" marT="44962" marB="44962"/>
                </a:tc>
                <a:extLst>
                  <a:ext uri="{0D108BD9-81ED-4DB2-BD59-A6C34878D82A}">
                    <a16:rowId xmlns:a16="http://schemas.microsoft.com/office/drawing/2014/main" val="3076671131"/>
                  </a:ext>
                </a:extLst>
              </a:tr>
              <a:tr h="395669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{% 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url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‘home’ %}</a:t>
                      </a:r>
                    </a:p>
                  </a:txBody>
                  <a:tcPr marL="89925" marR="89925" marT="44962" marB="44962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/</a:t>
                      </a:r>
                    </a:p>
                  </a:txBody>
                  <a:tcPr marL="89925" marR="89925" marT="44962" marB="44962"/>
                </a:tc>
                <a:extLst>
                  <a:ext uri="{0D108BD9-81ED-4DB2-BD59-A6C34878D82A}">
                    <a16:rowId xmlns:a16="http://schemas.microsoft.com/office/drawing/2014/main" val="2168554308"/>
                  </a:ext>
                </a:extLst>
              </a:tr>
              <a:tr h="39566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{% 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url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‘posts’ 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post_id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%}</a:t>
                      </a:r>
                    </a:p>
                  </a:txBody>
                  <a:tcPr marL="89925" marR="89925" marT="44962" marB="44962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/posts/1/</a:t>
                      </a:r>
                    </a:p>
                  </a:txBody>
                  <a:tcPr marL="89925" marR="89925" marT="44962" marB="44962"/>
                </a:tc>
                <a:extLst>
                  <a:ext uri="{0D108BD9-81ED-4DB2-BD59-A6C34878D82A}">
                    <a16:rowId xmlns:a16="http://schemas.microsoft.com/office/drawing/2014/main" val="2469228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3541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800" dirty="0"/>
              <a:t>Примеры использования синтаксиса шаблонов 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ul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for post in posts %}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li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href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4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</a:t>
            </a:r>
            <a:r>
              <a:rPr lang="en-US" sz="14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url</a:t>
            </a:r>
            <a:r>
              <a:rPr lang="en-US" sz="14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posts post.id %}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	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{{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post.Title|capfirst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}}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/a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/li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endfor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%}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/ul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Динамическое создание списка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495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Fira Sans Medium</vt:lpstr>
      <vt:lpstr>JetBrains Mono</vt:lpstr>
      <vt:lpstr>Jura</vt:lpstr>
      <vt:lpstr>Mulish</vt:lpstr>
      <vt:lpstr>Office Theme</vt:lpstr>
      <vt:lpstr>01_Welcome</vt:lpstr>
      <vt:lpstr>Представление </vt:lpstr>
      <vt:lpstr>Блог: представления</vt:lpstr>
      <vt:lpstr>Шаблон </vt:lpstr>
      <vt:lpstr>Примеры использования</vt:lpstr>
      <vt:lpstr>Примеры использования синтаксиса шаблонов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Представление </dc:title>
  <dc:creator>Mikita Tsiarentsyeu</dc:creator>
  <cp:lastModifiedBy>Mikita Tsiarentsyeu</cp:lastModifiedBy>
  <cp:revision>1</cp:revision>
  <dcterms:created xsi:type="dcterms:W3CDTF">2023-08-08T13:48:51Z</dcterms:created>
  <dcterms:modified xsi:type="dcterms:W3CDTF">2023-08-08T13:49:15Z</dcterms:modified>
</cp:coreProperties>
</file>