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55" r:id="rId3"/>
    <p:sldId id="756" r:id="rId4"/>
    <p:sldId id="747" r:id="rId5"/>
    <p:sldId id="34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C4E9-4FF4-E0D0-62F9-8A693F054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DAEDC-52FD-1A70-B46C-1B4A56CA4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B7748-D55F-38FA-05E1-FFCD3D07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B7A-7B1F-439F-AA60-F6FCE2E525A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14967-74A2-EFA6-233A-5C4F22D0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A9AA4-5416-CD97-6279-C24511D9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7EAE-97CD-4C6E-A0E8-3CBD1894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72EA-F0D5-46CD-127D-8F05DB9E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1E43A-08F8-C922-F0A2-E4327B2B8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F4869-D6D6-2731-F657-B24D8803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B7A-7B1F-439F-AA60-F6FCE2E525A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065B0-1BBC-3D69-3A27-59529E11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FEBF2-AF78-77F5-B9C3-45EBA33E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7EAE-97CD-4C6E-A0E8-3CBD1894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9351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730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306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63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536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552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105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2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290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60017882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653709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BA377-928F-00CF-9875-C03AF4DDD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5E3CB-1A02-FE6E-E91C-5062AD020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740B8-D300-8D92-4FEB-397F82FA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B7A-7B1F-439F-AA60-F6FCE2E525A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C12A7-0E5B-1659-E941-BAFE0B80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6A5D2-F297-7329-EBA1-4EA63AE8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7EAE-97CD-4C6E-A0E8-3CBD1894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1409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578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547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059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39994733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103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726188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235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7373552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38823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61731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23079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21575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630653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9903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2652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90932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3476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86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89104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73024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02583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65244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4998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10231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37842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981F-98DE-47A2-DC60-1E80A4AD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ECF9C-D966-8638-56E0-C2627805E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A29D1-09BC-89D4-69F6-4140762B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B7A-7B1F-439F-AA60-F6FCE2E525A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CC9B-3D41-51F1-F239-6E91E088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05A2F-7953-478F-D3DE-851488C8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7EAE-97CD-4C6E-A0E8-3CBD1894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948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22424464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935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41845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674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558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12038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421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22700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116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51717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F87B-5011-F44F-6E22-EF0449EE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F41A6-116B-C79E-7C70-C57837B46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A3282-FFC5-5B8F-8F90-7AF07B2D1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B7A-7B1F-439F-AA60-F6FCE2E525A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2698F-9C67-99AF-FC28-A6BC3CB9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51A8D-5E16-B662-8F63-6C807577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7EAE-97CD-4C6E-A0E8-3CBD1894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234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57540876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03731914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489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165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94660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727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09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37376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44918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366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EC24-B5B8-F003-E609-B3F836B9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E8EB-D18D-7E40-BCDE-133928C72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EC190-B1F1-EE0B-8E02-EB0584641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D758C-A427-9F0A-F034-CAA24C2A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B7A-7B1F-439F-AA60-F6FCE2E525A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D5E65-90E3-60D1-1BFF-EF6DD212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8E4C9-BDA0-FE0B-A71B-E50BBE5C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7EAE-97CD-4C6E-A0E8-3CBD1894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84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6001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37666885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21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29622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42024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3037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99664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3824765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069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15109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6CA6-2720-5248-D68F-78952564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6EDB8-2217-B040-1A4E-EFAE14078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06539-540A-081A-673C-C84F4B1DA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11495-DD81-5AA5-CA20-F94FB1C6A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BFD85-FE68-B569-3B16-C5334D1DF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BE915-EB18-03DB-A359-F2470880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B7A-7B1F-439F-AA60-F6FCE2E525A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5BA02-CF2C-02E1-A671-F1084758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1282C-3931-5A27-E581-84661D2E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7EAE-97CD-4C6E-A0E8-3CBD1894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950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800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57586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741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132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96887524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808736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608524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5675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538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1418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DCAC-E149-AC86-8E6E-540536C2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69F9C-B7FC-DCDB-968D-E9EAC381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B7A-7B1F-439F-AA60-F6FCE2E525A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FA312-B3A5-D9D5-B1D0-3009A6EE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D133A-B5B9-8FDF-D0D0-CBD21A75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7EAE-97CD-4C6E-A0E8-3CBD1894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4289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9479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82059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46560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66731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57353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80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300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4517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069081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89353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C89F4-2D0C-34BE-CD48-145CDCF9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B7A-7B1F-439F-AA60-F6FCE2E525A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50204-70AA-8910-7BE7-34A3A03D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E24D7-1E37-622B-59B2-D358153A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7EAE-97CD-4C6E-A0E8-3CBD1894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5069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08343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007911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387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424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1336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8435996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59044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75529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65071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9909347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148E-643D-7BC2-CE3A-761BC639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8DE04-EF40-6C9A-5BAB-28A55EDA7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44760-A7B0-DC39-4E96-791796E43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AC072-2B6B-DF92-041F-611572D9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B7A-7B1F-439F-AA60-F6FCE2E525A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C42BA-5CD8-F4AA-4463-412E733A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14374-65BA-312D-C061-1563D14A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7EAE-97CD-4C6E-A0E8-3CBD1894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663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86684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7332371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76969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929521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87744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06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8879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739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71206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565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67D3-06DC-21C8-473D-A66FA3D8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B9D8F-1336-7AEE-5BEA-13C55B04B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F813D-1618-1570-794F-D4E885B0F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35800-4DDF-ABF0-C198-7270908E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B7A-7B1F-439F-AA60-F6FCE2E525A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551E6-0C9F-22C7-E956-8C19C08E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3A7E8-3A0A-010E-9F77-BE9519D3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7EAE-97CD-4C6E-A0E8-3CBD1894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3938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3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952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84911419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200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4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422300740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77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944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715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31509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A437D9-BFB4-6DD5-4BCD-ABDF652B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34F5E-8544-3315-B0B3-BA6FBF101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6A4F9-1BE6-4E8D-2F34-2F514B000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1AB7A-7B1F-439F-AA60-F6FCE2E525A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DFADD-8B64-862A-9803-634515218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13D06-C810-D5ED-4333-6C85610F7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97EAE-97CD-4C6E-A0E8-3CBD1894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408158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/>
              <a:t>Сумма цифр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66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 err="1"/>
              <a:t>Бинарный</a:t>
            </a:r>
            <a:r>
              <a:rPr lang="en-US" sz="3600" b="1" dirty="0"/>
              <a:t> </a:t>
            </a:r>
            <a:r>
              <a:rPr lang="en-US" sz="3600" b="1" dirty="0" err="1"/>
              <a:t>поиск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88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Область видимости (</a:t>
            </a:r>
            <a:r>
              <a:rPr lang="en-US" dirty="0">
                <a:latin typeface="+mj-lt"/>
                <a:ea typeface="Jura" pitchFamily="2" charset="0"/>
              </a:rPr>
              <a:t>scope)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8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x = 116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#глобальный 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scope</a:t>
            </a: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def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func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():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x = 303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#локальный 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scope</a:t>
            </a: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1800" dirty="0"/>
              <a:t>Определённый участок кода, на котором переменная определена и доступна для использования.</a:t>
            </a:r>
          </a:p>
          <a:p>
            <a:pPr marL="0" indent="0">
              <a:buNone/>
            </a:pPr>
            <a:r>
              <a:rPr lang="ru-RU" sz="1800" dirty="0"/>
              <a:t>В </a:t>
            </a:r>
            <a:r>
              <a:rPr lang="en-US" sz="1800" dirty="0">
                <a:cs typeface="JetBrains Mono" panose="02000009000000000000" pitchFamily="49" charset="0"/>
              </a:rPr>
              <a:t>Python</a:t>
            </a:r>
            <a:r>
              <a:rPr lang="en-US" sz="1800" dirty="0"/>
              <a:t> </a:t>
            </a:r>
            <a:r>
              <a:rPr lang="ru-RU" sz="1800" dirty="0"/>
              <a:t>область видимости определяется оператором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ru-RU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Переменные, объявленные внутри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800" dirty="0"/>
              <a:t>, </a:t>
            </a:r>
            <a:r>
              <a:rPr lang="ru-RU" sz="1800" dirty="0"/>
              <a:t>могут быть видны и использованы только внутри этого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Имена переменных, объявленных внутри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800" dirty="0"/>
              <a:t>,</a:t>
            </a:r>
            <a:r>
              <a:rPr lang="ru-RU" sz="1800" dirty="0"/>
              <a:t> не конфликтуют с именами переменных, объявленных за пределами данного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2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Глобальный или локальный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8898D-4849-4615-BD68-246795AF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600" dirty="0"/>
          </a:p>
          <a:p>
            <a:endParaRPr lang="en-US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Все переменные, объявленные на верхнем уровне файла, то есть не входящие ни в один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глобальными для этого файла</a:t>
            </a:r>
            <a:endParaRPr lang="en-US" sz="1600" dirty="0"/>
          </a:p>
          <a:p>
            <a:endParaRPr lang="ru-RU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>
                <a:cs typeface="Mongolian Baiti" panose="03000500000000000000" pitchFamily="66" charset="0"/>
              </a:rPr>
              <a:t>Все переменные, объявленные внутри некоторого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локальными для этого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endParaRPr lang="ru-RU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Переменные включения списка и переменные исключений локализируются</a:t>
            </a:r>
            <a:endParaRPr lang="en-US" sz="1600" dirty="0"/>
          </a:p>
          <a:p>
            <a:endParaRPr lang="ru-RU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Каждый вызов функции создаёт новую локальную область видимости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7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Сумма цифр</vt:lpstr>
      <vt:lpstr>Бинарный поиск</vt:lpstr>
      <vt:lpstr>Область видимости (scope)</vt:lpstr>
      <vt:lpstr>Глобальный или локальный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Сумма цифр</dc:title>
  <dc:creator>Mikita Tsiarentsyeu</dc:creator>
  <cp:lastModifiedBy>Mikita Tsiarentsyeu</cp:lastModifiedBy>
  <cp:revision>1</cp:revision>
  <dcterms:created xsi:type="dcterms:W3CDTF">2023-06-27T13:46:11Z</dcterms:created>
  <dcterms:modified xsi:type="dcterms:W3CDTF">2023-06-27T13:46:44Z</dcterms:modified>
</cp:coreProperties>
</file>