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92" r:id="rId3"/>
    <p:sldId id="593" r:id="rId4"/>
    <p:sldId id="594" r:id="rId5"/>
    <p:sldId id="595" r:id="rId6"/>
    <p:sldId id="841" r:id="rId7"/>
    <p:sldId id="588" r:id="rId8"/>
    <p:sldId id="589" r:id="rId9"/>
    <p:sldId id="590" r:id="rId10"/>
    <p:sldId id="8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EF972-6F0C-44CC-AD49-62D43AB2BFE2}" type="doc">
      <dgm:prSet loTypeId="urn:microsoft.com/office/officeart/2018/2/layout/IconLabel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3761F23-BA2F-4927-B570-F7AE5D35ED6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375D5DF-421A-4E28-81D9-85FD84EC25B4}" type="parTrans" cxnId="{D2851CEA-8148-467E-B757-DE1DABB2A011}">
      <dgm:prSet/>
      <dgm:spPr/>
      <dgm:t>
        <a:bodyPr/>
        <a:lstStyle/>
        <a:p>
          <a:endParaRPr lang="en-US"/>
        </a:p>
      </dgm:t>
    </dgm:pt>
    <dgm:pt modelId="{DC46E52E-01A8-4379-A553-4C7CB6AEDA2F}" type="sibTrans" cxnId="{D2851CEA-8148-467E-B757-DE1DABB2A011}">
      <dgm:prSet/>
      <dgm:spPr/>
      <dgm:t>
        <a:bodyPr/>
        <a:lstStyle/>
        <a:p>
          <a:endParaRPr lang="en-US"/>
        </a:p>
      </dgm:t>
    </dgm:pt>
    <dgm:pt modelId="{FB3AB311-1671-4C15-92DD-75AF2593C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Django </a:t>
          </a:r>
          <a:r>
            <a:rPr lang="ru-RU" dirty="0">
              <a:latin typeface="Jura" pitchFamily="2" charset="0"/>
              <a:ea typeface="Jura" pitchFamily="2" charset="0"/>
            </a:rPr>
            <a:t>использует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1541C3-EB30-40B6-8F10-7D6D3A19BF4E}" type="parTrans" cxnId="{3A7EC7E1-4CB6-480F-8E0E-7F3097C76420}">
      <dgm:prSet/>
      <dgm:spPr/>
      <dgm:t>
        <a:bodyPr/>
        <a:lstStyle/>
        <a:p>
          <a:endParaRPr lang="en-US"/>
        </a:p>
      </dgm:t>
    </dgm:pt>
    <dgm:pt modelId="{F85789EB-F4B1-4D09-A57F-A4D004766DAB}" type="sibTrans" cxnId="{3A7EC7E1-4CB6-480F-8E0E-7F3097C76420}">
      <dgm:prSet/>
      <dgm:spPr/>
      <dgm:t>
        <a:bodyPr/>
        <a:lstStyle/>
        <a:p>
          <a:endParaRPr lang="en-US"/>
        </a:p>
      </dgm:t>
    </dgm:pt>
    <dgm:pt modelId="{939F7005-C388-44B0-9750-620342F3AD4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, файл,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1D802D6-1E30-4A19-B160-5103D03A1F31}" type="parTrans" cxnId="{1C306819-0866-4EC1-8A28-C8AF972A1143}">
      <dgm:prSet/>
      <dgm:spPr/>
      <dgm:t>
        <a:bodyPr/>
        <a:lstStyle/>
        <a:p>
          <a:endParaRPr lang="en-US"/>
        </a:p>
      </dgm:t>
    </dgm:pt>
    <dgm:pt modelId="{36BFA6FC-792C-42BA-9385-2EC76C888AB5}" type="sibTrans" cxnId="{1C306819-0866-4EC1-8A28-C8AF972A1143}">
      <dgm:prSet/>
      <dgm:spPr/>
      <dgm:t>
        <a:bodyPr/>
        <a:lstStyle/>
        <a:p>
          <a:endParaRPr lang="en-US"/>
        </a:p>
      </dgm:t>
    </dgm:pt>
    <dgm:pt modelId="{769B08F3-F5F4-4582-B18E-78A2273F363A}" type="pres">
      <dgm:prSet presAssocID="{F8DEF972-6F0C-44CC-AD49-62D43AB2BFE2}" presName="root" presStyleCnt="0">
        <dgm:presLayoutVars>
          <dgm:dir/>
          <dgm:resizeHandles val="exact"/>
        </dgm:presLayoutVars>
      </dgm:prSet>
      <dgm:spPr/>
    </dgm:pt>
    <dgm:pt modelId="{1D6E476D-ECB3-4153-97CC-982F6FBA1C41}" type="pres">
      <dgm:prSet presAssocID="{D3761F23-BA2F-4927-B570-F7AE5D35ED6B}" presName="compNode" presStyleCnt="0"/>
      <dgm:spPr/>
    </dgm:pt>
    <dgm:pt modelId="{72A65373-B2B0-42DB-9EBB-79A129B8421A}" type="pres">
      <dgm:prSet presAssocID="{D3761F23-BA2F-4927-B570-F7AE5D35ED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7D1EB46-B8A8-41B4-9859-02298DE88A7D}" type="pres">
      <dgm:prSet presAssocID="{D3761F23-BA2F-4927-B570-F7AE5D35ED6B}" presName="spaceRect" presStyleCnt="0"/>
      <dgm:spPr/>
    </dgm:pt>
    <dgm:pt modelId="{5C6BA9C0-5316-430B-801A-1E4E15615C0F}" type="pres">
      <dgm:prSet presAssocID="{D3761F23-BA2F-4927-B570-F7AE5D35ED6B}" presName="textRect" presStyleLbl="revTx" presStyleIdx="0" presStyleCnt="3">
        <dgm:presLayoutVars>
          <dgm:chMax val="1"/>
          <dgm:chPref val="1"/>
        </dgm:presLayoutVars>
      </dgm:prSet>
      <dgm:spPr/>
    </dgm:pt>
    <dgm:pt modelId="{49B00627-9FB8-4C2D-8592-AFC0D6278183}" type="pres">
      <dgm:prSet presAssocID="{DC46E52E-01A8-4379-A553-4C7CB6AEDA2F}" presName="sibTrans" presStyleCnt="0"/>
      <dgm:spPr/>
    </dgm:pt>
    <dgm:pt modelId="{F6AA6BA4-AF1A-4FC7-A9D6-F4498876C886}" type="pres">
      <dgm:prSet presAssocID="{FB3AB311-1671-4C15-92DD-75AF2593C42A}" presName="compNode" presStyleCnt="0"/>
      <dgm:spPr/>
    </dgm:pt>
    <dgm:pt modelId="{AC5D4FB2-F162-4154-8DE8-2303A5A08F32}" type="pres">
      <dgm:prSet presAssocID="{FB3AB311-1671-4C15-92DD-75AF2593C42A}" presName="iconRect" presStyleLbl="node1" presStyleIdx="1" presStyleCnt="3" custLinFactX="100000" custLinFactNeighborX="159247" custLinFactNeighborY="6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6B9C8B-2E0A-4954-83B1-CFD3DBCCF749}" type="pres">
      <dgm:prSet presAssocID="{FB3AB311-1671-4C15-92DD-75AF2593C42A}" presName="spaceRect" presStyleCnt="0"/>
      <dgm:spPr/>
    </dgm:pt>
    <dgm:pt modelId="{E7C42EF1-6873-487B-9E0B-40E82EB7B04C}" type="pres">
      <dgm:prSet presAssocID="{FB3AB311-1671-4C15-92DD-75AF2593C42A}" presName="textRect" presStyleLbl="revTx" presStyleIdx="1" presStyleCnt="3">
        <dgm:presLayoutVars>
          <dgm:chMax val="1"/>
          <dgm:chPref val="1"/>
        </dgm:presLayoutVars>
      </dgm:prSet>
      <dgm:spPr/>
    </dgm:pt>
    <dgm:pt modelId="{D23586D3-3C92-4585-B687-BBF50F707CB7}" type="pres">
      <dgm:prSet presAssocID="{F85789EB-F4B1-4D09-A57F-A4D004766DAB}" presName="sibTrans" presStyleCnt="0"/>
      <dgm:spPr/>
    </dgm:pt>
    <dgm:pt modelId="{1146BA75-44D9-492A-A66B-D64965292E90}" type="pres">
      <dgm:prSet presAssocID="{939F7005-C388-44B0-9750-620342F3AD4B}" presName="compNode" presStyleCnt="0"/>
      <dgm:spPr/>
    </dgm:pt>
    <dgm:pt modelId="{87FEDA03-77B9-44FE-A289-C07E992318F4}" type="pres">
      <dgm:prSet presAssocID="{939F7005-C388-44B0-9750-620342F3AD4B}" presName="iconRect" presStyleLbl="node1" presStyleIdx="2" presStyleCnt="3" custLinFactX="-100000" custLinFactNeighborX="-161111" custLinFactNeighborY="65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CAEB93B7-34DB-40B2-9912-4551B51AD9F3}" type="pres">
      <dgm:prSet presAssocID="{939F7005-C388-44B0-9750-620342F3AD4B}" presName="spaceRect" presStyleCnt="0"/>
      <dgm:spPr/>
    </dgm:pt>
    <dgm:pt modelId="{82927EE9-785D-4D3E-A5A6-AEB69648867E}" type="pres">
      <dgm:prSet presAssocID="{939F7005-C388-44B0-9750-620342F3A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306819-0866-4EC1-8A28-C8AF972A1143}" srcId="{F8DEF972-6F0C-44CC-AD49-62D43AB2BFE2}" destId="{939F7005-C388-44B0-9750-620342F3AD4B}" srcOrd="2" destOrd="0" parTransId="{61D802D6-1E30-4A19-B160-5103D03A1F31}" sibTransId="{36BFA6FC-792C-42BA-9385-2EC76C888AB5}"/>
    <dgm:cxn modelId="{90683452-E440-4913-A46A-E1C9F5BBFA9C}" type="presOf" srcId="{FB3AB311-1671-4C15-92DD-75AF2593C42A}" destId="{E7C42EF1-6873-487B-9E0B-40E82EB7B04C}" srcOrd="0" destOrd="0" presId="urn:microsoft.com/office/officeart/2018/2/layout/IconLabelList"/>
    <dgm:cxn modelId="{A439E952-13DC-4406-9A47-A61E24E70258}" type="presOf" srcId="{D3761F23-BA2F-4927-B570-F7AE5D35ED6B}" destId="{5C6BA9C0-5316-430B-801A-1E4E15615C0F}" srcOrd="0" destOrd="0" presId="urn:microsoft.com/office/officeart/2018/2/layout/IconLabelList"/>
    <dgm:cxn modelId="{3A7EC7E1-4CB6-480F-8E0E-7F3097C76420}" srcId="{F8DEF972-6F0C-44CC-AD49-62D43AB2BFE2}" destId="{FB3AB311-1671-4C15-92DD-75AF2593C42A}" srcOrd="1" destOrd="0" parTransId="{D21541C3-EB30-40B6-8F10-7D6D3A19BF4E}" sibTransId="{F85789EB-F4B1-4D09-A57F-A4D004766DAB}"/>
    <dgm:cxn modelId="{A9E2AEE7-FD98-40ED-AAB4-3DF875ACE511}" type="presOf" srcId="{F8DEF972-6F0C-44CC-AD49-62D43AB2BFE2}" destId="{769B08F3-F5F4-4582-B18E-78A2273F363A}" srcOrd="0" destOrd="0" presId="urn:microsoft.com/office/officeart/2018/2/layout/IconLabelList"/>
    <dgm:cxn modelId="{D2851CEA-8148-467E-B757-DE1DABB2A011}" srcId="{F8DEF972-6F0C-44CC-AD49-62D43AB2BFE2}" destId="{D3761F23-BA2F-4927-B570-F7AE5D35ED6B}" srcOrd="0" destOrd="0" parTransId="{8375D5DF-421A-4E28-81D9-85FD84EC25B4}" sibTransId="{DC46E52E-01A8-4379-A553-4C7CB6AEDA2F}"/>
    <dgm:cxn modelId="{4C6731FC-84CE-4572-ABF8-0572D2A76FBD}" type="presOf" srcId="{939F7005-C388-44B0-9750-620342F3AD4B}" destId="{82927EE9-785D-4D3E-A5A6-AEB69648867E}" srcOrd="0" destOrd="0" presId="urn:microsoft.com/office/officeart/2018/2/layout/IconLabelList"/>
    <dgm:cxn modelId="{D3CF7F98-80E4-4E69-ADF8-1696D83077EA}" type="presParOf" srcId="{769B08F3-F5F4-4582-B18E-78A2273F363A}" destId="{1D6E476D-ECB3-4153-97CC-982F6FBA1C41}" srcOrd="0" destOrd="0" presId="urn:microsoft.com/office/officeart/2018/2/layout/IconLabelList"/>
    <dgm:cxn modelId="{15C45613-C651-41BE-A9AA-B5632888D6B6}" type="presParOf" srcId="{1D6E476D-ECB3-4153-97CC-982F6FBA1C41}" destId="{72A65373-B2B0-42DB-9EBB-79A129B8421A}" srcOrd="0" destOrd="0" presId="urn:microsoft.com/office/officeart/2018/2/layout/IconLabelList"/>
    <dgm:cxn modelId="{14E14E0D-3F90-49EB-973D-052150DD896B}" type="presParOf" srcId="{1D6E476D-ECB3-4153-97CC-982F6FBA1C41}" destId="{A7D1EB46-B8A8-41B4-9859-02298DE88A7D}" srcOrd="1" destOrd="0" presId="urn:microsoft.com/office/officeart/2018/2/layout/IconLabelList"/>
    <dgm:cxn modelId="{626A17ED-7B58-4F7A-9E2C-164FEBB94436}" type="presParOf" srcId="{1D6E476D-ECB3-4153-97CC-982F6FBA1C41}" destId="{5C6BA9C0-5316-430B-801A-1E4E15615C0F}" srcOrd="2" destOrd="0" presId="urn:microsoft.com/office/officeart/2018/2/layout/IconLabelList"/>
    <dgm:cxn modelId="{C455E5CA-A824-49A0-A98C-8FAF6103BB6B}" type="presParOf" srcId="{769B08F3-F5F4-4582-B18E-78A2273F363A}" destId="{49B00627-9FB8-4C2D-8592-AFC0D6278183}" srcOrd="1" destOrd="0" presId="urn:microsoft.com/office/officeart/2018/2/layout/IconLabelList"/>
    <dgm:cxn modelId="{CD4569E4-0B18-49C6-898D-6AAFC9AFDC0F}" type="presParOf" srcId="{769B08F3-F5F4-4582-B18E-78A2273F363A}" destId="{F6AA6BA4-AF1A-4FC7-A9D6-F4498876C886}" srcOrd="2" destOrd="0" presId="urn:microsoft.com/office/officeart/2018/2/layout/IconLabelList"/>
    <dgm:cxn modelId="{25165932-B2D4-4718-BD56-59AEC3B87383}" type="presParOf" srcId="{F6AA6BA4-AF1A-4FC7-A9D6-F4498876C886}" destId="{AC5D4FB2-F162-4154-8DE8-2303A5A08F32}" srcOrd="0" destOrd="0" presId="urn:microsoft.com/office/officeart/2018/2/layout/IconLabelList"/>
    <dgm:cxn modelId="{299080D2-EA39-4855-93F2-D8AB6998CDD7}" type="presParOf" srcId="{F6AA6BA4-AF1A-4FC7-A9D6-F4498876C886}" destId="{CC6B9C8B-2E0A-4954-83B1-CFD3DBCCF749}" srcOrd="1" destOrd="0" presId="urn:microsoft.com/office/officeart/2018/2/layout/IconLabelList"/>
    <dgm:cxn modelId="{53BDB741-80AC-4AB3-B463-110A866E0BF3}" type="presParOf" srcId="{F6AA6BA4-AF1A-4FC7-A9D6-F4498876C886}" destId="{E7C42EF1-6873-487B-9E0B-40E82EB7B04C}" srcOrd="2" destOrd="0" presId="urn:microsoft.com/office/officeart/2018/2/layout/IconLabelList"/>
    <dgm:cxn modelId="{F0DE4096-8489-4FF6-A32A-254E06CBBFC3}" type="presParOf" srcId="{769B08F3-F5F4-4582-B18E-78A2273F363A}" destId="{D23586D3-3C92-4585-B687-BBF50F707CB7}" srcOrd="3" destOrd="0" presId="urn:microsoft.com/office/officeart/2018/2/layout/IconLabelList"/>
    <dgm:cxn modelId="{86FF507F-547D-4599-91DC-64818C84577C}" type="presParOf" srcId="{769B08F3-F5F4-4582-B18E-78A2273F363A}" destId="{1146BA75-44D9-492A-A66B-D64965292E90}" srcOrd="4" destOrd="0" presId="urn:microsoft.com/office/officeart/2018/2/layout/IconLabelList"/>
    <dgm:cxn modelId="{576F5F2F-4F86-404C-8141-571621509AD2}" type="presParOf" srcId="{1146BA75-44D9-492A-A66B-D64965292E90}" destId="{87FEDA03-77B9-44FE-A289-C07E992318F4}" srcOrd="0" destOrd="0" presId="urn:microsoft.com/office/officeart/2018/2/layout/IconLabelList"/>
    <dgm:cxn modelId="{B5620714-02EE-4478-AAB7-3D0BDB08D677}" type="presParOf" srcId="{1146BA75-44D9-492A-A66B-D64965292E90}" destId="{CAEB93B7-34DB-40B2-9912-4551B51AD9F3}" srcOrd="1" destOrd="0" presId="urn:microsoft.com/office/officeart/2018/2/layout/IconLabelList"/>
    <dgm:cxn modelId="{FE6A9250-2E25-4F0A-83EB-D02FE10902B1}" type="presParOf" srcId="{1146BA75-44D9-492A-A66B-D64965292E90}" destId="{82927EE9-785D-4D3E-A5A6-AEB6964886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283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501904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585701" y="680180"/>
        <a:ext cx="4337991" cy="2693452"/>
      </dsp:txXfrm>
    </dsp:sp>
    <dsp:sp modelId="{D01B997A-FEBC-4832-8335-A4C880A382D0}">
      <dsp:nvSpPr>
        <dsp:cNvPr id="0" name=""/>
        <dsp:cNvSpPr/>
      </dsp:nvSpPr>
      <dsp:spPr>
        <a:xfrm>
          <a:off x="5508110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6008730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6092527" y="680180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65373-B2B0-42DB-9EBB-79A129B8421A}">
      <dsp:nvSpPr>
        <dsp:cNvPr id="0" name=""/>
        <dsp:cNvSpPr/>
      </dsp:nvSpPr>
      <dsp:spPr>
        <a:xfrm>
          <a:off x="1212569" y="60066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BA9C0-5316-430B-801A-1E4E15615C0F}">
      <dsp:nvSpPr>
        <dsp:cNvPr id="0" name=""/>
        <dsp:cNvSpPr/>
      </dsp:nvSpPr>
      <dsp:spPr>
        <a:xfrm>
          <a:off x="417971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417971" y="2257555"/>
        <a:ext cx="2889450" cy="720000"/>
      </dsp:txXfrm>
    </dsp:sp>
    <dsp:sp modelId="{AC5D4FB2-F162-4154-8DE8-2303A5A08F32}">
      <dsp:nvSpPr>
        <dsp:cNvPr id="0" name=""/>
        <dsp:cNvSpPr/>
      </dsp:nvSpPr>
      <dsp:spPr>
        <a:xfrm>
          <a:off x="7978539" y="68634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42EF1-6873-487B-9E0B-40E82EB7B04C}">
      <dsp:nvSpPr>
        <dsp:cNvPr id="0" name=""/>
        <dsp:cNvSpPr/>
      </dsp:nvSpPr>
      <dsp:spPr>
        <a:xfrm>
          <a:off x="3813075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Jura" pitchFamily="2" charset="0"/>
              <a:ea typeface="Jura" pitchFamily="2" charset="0"/>
            </a:rPr>
            <a:t>Django </a:t>
          </a:r>
          <a:r>
            <a:rPr lang="ru-RU" sz="1100" kern="1200" dirty="0">
              <a:latin typeface="Jura" pitchFamily="2" charset="0"/>
              <a:ea typeface="Jura" pitchFamily="2" charset="0"/>
            </a:rPr>
            <a:t>использует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3813075" y="2257555"/>
        <a:ext cx="2889450" cy="720000"/>
      </dsp:txXfrm>
    </dsp:sp>
    <dsp:sp modelId="{87FEDA03-77B9-44FE-A289-C07E992318F4}">
      <dsp:nvSpPr>
        <dsp:cNvPr id="0" name=""/>
        <dsp:cNvSpPr/>
      </dsp:nvSpPr>
      <dsp:spPr>
        <a:xfrm>
          <a:off x="4607675" y="68634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7EE9-785D-4D3E-A5A6-AEB69648867E}">
      <dsp:nvSpPr>
        <dsp:cNvPr id="0" name=""/>
        <dsp:cNvSpPr/>
      </dsp:nvSpPr>
      <dsp:spPr>
        <a:xfrm>
          <a:off x="7208178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, файл,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etc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7208178" y="225755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FF9B-B965-05E4-DD9A-D31358A27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A7E35-A1BF-71E9-B450-DC02D10D6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BE118-3951-FB60-0EAE-DB231E8D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97A5-ACBF-449C-9E75-E559A0E1382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3E976-ABA4-B50F-0F76-EED13ED3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B212-FD52-2D42-22E2-1042C124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0948-8A53-4D2A-A9CD-60A5CD1C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3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9398-1CC7-2527-EE4D-333CAC6B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C7439-1F1B-FB53-ACD8-5123C4089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6B31-7EF5-11D1-5B93-A4084825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97A5-ACBF-449C-9E75-E559A0E1382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344D8-824E-9D62-B02F-9AE4B5A2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D23B-AB16-DE54-0CF6-F2C4CD2B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0948-8A53-4D2A-A9CD-60A5CD1C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1956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665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13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38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72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46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63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76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97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5729935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96958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C5D03-00E9-5E5E-B685-5DD7FD0A6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D3027-331B-0383-D909-878B01E3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616CC-5EDC-B79B-7A33-017FDA97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97A5-ACBF-449C-9E75-E559A0E1382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E10E9-C134-285D-0F06-6BC67D22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0F090-FD76-1DA1-CA5E-1137341A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0948-8A53-4D2A-A9CD-60A5CD1C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4564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86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641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733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374018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952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56811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6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599266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4034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63654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906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8179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76024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4415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3146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2238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772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6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9542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5812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1681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1009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9743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195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4495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1092-7594-E20F-DA18-2A338332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B9A8-2A92-ADA3-4D18-1DA1F638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4829-61BD-1E04-A0BA-F38D463A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97A5-ACBF-449C-9E75-E559A0E1382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9F634-CA73-7035-FFC4-053EC478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25520-0608-3C84-68AB-85F06BA7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0948-8A53-4D2A-A9CD-60A5CD1C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1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5597452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04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48357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356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61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876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10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417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302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3790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FE7C-A981-ACC1-BF4C-F058EDD7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EE18-2329-86E0-3C68-3FB8082C3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4B6A7-3E45-4539-C1A3-FB06B140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97A5-ACBF-449C-9E75-E559A0E1382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42E7-4524-CE3A-9019-DB31B97B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3D87-CC28-CB16-1B95-6657CAAB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0948-8A53-4D2A-A9CD-60A5CD1C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76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157191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460528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63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23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1854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5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56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6564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4685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08753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54C9-4965-39EE-8193-7CF218F5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E5C7-2915-055A-7196-5F26067A3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8C44A-0652-883C-E4A5-9B57C066C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EC7FD-FA4D-D3C3-DBC5-40053B82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97A5-ACBF-449C-9E75-E559A0E1382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D8A57-2189-FBBB-E7EC-8CF2BC4C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0BAB6-E454-F76F-F81C-89A536DA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0948-8A53-4D2A-A9CD-60A5CD1C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813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6295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7627243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50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9037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92514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1451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9805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1951210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107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4891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91C5-22DD-59E6-9F08-39B5A94D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10C29-43E3-0534-D87D-20FABCAA4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82820-C285-5ECB-0114-4A6E54532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2462F-6563-1FDD-621C-AC374FCCB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B4926-F90C-259B-94B8-63748444A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85D8C-DF29-2D11-2B2D-95DCB76F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97A5-ACBF-449C-9E75-E559A0E1382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36CD-69ED-C83D-C026-67240F6B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5E85B-EF0C-75A3-1B18-D27BC394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0948-8A53-4D2A-A9CD-60A5CD1C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365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46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981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111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9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344505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88125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65599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59415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04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42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1B45-DA64-13D1-68D9-5E29B8B9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6E7F1-2142-028F-FC94-05684373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97A5-ACBF-449C-9E75-E559A0E1382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7A19A-C8F2-1A10-F541-28966CC8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A8A12-C293-5A05-47CE-57626F26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0948-8A53-4D2A-A9CD-60A5CD1C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36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282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6969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487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5450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7825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8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8547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5525737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1736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04D5-7C97-EB67-715D-C5D6E9D1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97A5-ACBF-449C-9E75-E559A0E1382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D9026-3FEC-5D3F-8A1D-048F6CAC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7F607-91C5-D824-FAFD-633C8DDA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0948-8A53-4D2A-A9CD-60A5CD1C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221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4377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41476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50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629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2352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46894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2269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2548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8830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6716333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F545-D6F4-BFC1-271D-C690811B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4B91-62FB-9202-5EBA-C90E66C04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5355F-6924-A179-C8FE-27EBA4F38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7FA48-EDC2-0C84-CBDA-6BB9E594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97A5-ACBF-449C-9E75-E559A0E1382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9573C-976A-3B34-634B-443D67BE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4EDAB-B4B7-C0C7-9AC3-EA0BE069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0948-8A53-4D2A-A9CD-60A5CD1C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2237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8187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016245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088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6103050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2135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21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3971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765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0218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505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384B-914F-AB05-7BAD-0D7B8DC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725A5-7616-AC0C-8A53-0DD949565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29D73-7179-6129-C72B-1CFDE61BF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CAC4F-9E89-4D50-265E-D217FC8B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97A5-ACBF-449C-9E75-E559A0E1382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33955-DB2F-CE4E-0800-FF55875E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5CBE5-9BE4-7657-DA90-04682A55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0948-8A53-4D2A-A9CD-60A5CD1C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114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653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0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1521629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86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28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0349672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07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02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20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0733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B85B0-5A1E-770B-37E7-C7EA3C13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5D0F-320F-B8A9-B704-0400A3BF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14203-29F8-3973-71E2-BE3D1723B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697A5-ACBF-449C-9E75-E559A0E1382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CC32-A1F0-D928-D808-635C65FB2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8AA3-EED4-1138-3F6A-331527E0C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0948-8A53-4D2A-A9CD-60A5CD1C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9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34836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E4C-575A-476B-91F5-7991B24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Аутентификация и авторизация</a:t>
            </a:r>
            <a:endParaRPr lang="en-US" sz="48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2630C5E-A0F4-48FC-89F7-B8A2DDA250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96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urls.py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 += [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path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'accounts/’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,include(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'django.contrib.auth.urls'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)),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#тем самым мы добавляем набор паттернов для управления аутентификацией, помимо этого следует реализовать новые шаблоны для входа, выхода и изменения пароля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Настройки маршрутизации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models.Model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permissions = ((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can_post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post"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), 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edit"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операции, которые могут быть выполнены над моделью определёнными пользователями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Проверка разрешений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#template: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if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perms.blog.can_edit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show edit button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endif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#view: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django.contrib.auth.decorators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permission_required</a:t>
            </a:r>
            <a:endParaRPr lang="en-US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@permission_required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'blog.can_edit'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edit(request):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#some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Может выполняться как на представлении, так и в шаблоне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</a:t>
            </a:r>
            <a:r>
              <a:rPr lang="ru-RU" sz="2800" dirty="0"/>
              <a:t> интерфейс контент менеджера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2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4205-4B92-4824-8F47-5960393E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2800"/>
              <a:t>Сессии – механизм, используемый в сети Интернет, для имитации «состояния» взаимодействия между сайтом и определённым браузером </a:t>
            </a:r>
            <a:endParaRPr lang="en-US" sz="280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952718F-967D-49DF-82DF-D66093A19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00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INSTALLED_APPS 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MIDDLEWARE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django.contrib.sessions.middleware.SessionMiddleware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Включение механизма сессий – settings.py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.session.get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'There are no new posts at the moment'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 либо значение по-умолчанию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=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'New post'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устанавливаем значение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удаляем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.session.modified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указываем в явном виде, что объект сессии был изменён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Работа с сессией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0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индикатор</a:t>
            </a:r>
            <a:r>
              <a:rPr lang="en-US" sz="2800" dirty="0"/>
              <a:t> </a:t>
            </a:r>
            <a:r>
              <a:rPr lang="en-US" sz="2800" dirty="0" err="1"/>
              <a:t>просмотренных</a:t>
            </a:r>
            <a:r>
              <a:rPr lang="en-US" sz="2800" dirty="0"/>
              <a:t> </a:t>
            </a:r>
            <a:r>
              <a:rPr lang="en-US" sz="2800" dirty="0" err="1"/>
              <a:t>постов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8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Аутентификация и авторизация</vt:lpstr>
      <vt:lpstr>urls.py</vt:lpstr>
      <vt:lpstr>Permissions</vt:lpstr>
      <vt:lpstr>Проверка разрешений</vt:lpstr>
      <vt:lpstr>Блог: интерфейс контент менеджера</vt:lpstr>
      <vt:lpstr>Сессии – механизм, используемый в сети Интернет, для имитации «состояния» взаимодействия между сайтом и определённым браузером </vt:lpstr>
      <vt:lpstr>Сессии </vt:lpstr>
      <vt:lpstr>Сессии </vt:lpstr>
      <vt:lpstr>Блог: индикатор просмотренных постов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Аутентификация и авторизация</dc:title>
  <dc:creator>Mikita Tsiarentsyeu</dc:creator>
  <cp:lastModifiedBy>Mikita Tsiarentsyeu</cp:lastModifiedBy>
  <cp:revision>1</cp:revision>
  <dcterms:created xsi:type="dcterms:W3CDTF">2023-08-15T13:49:31Z</dcterms:created>
  <dcterms:modified xsi:type="dcterms:W3CDTF">2023-08-15T13:49:52Z</dcterms:modified>
</cp:coreProperties>
</file>