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1" r:id="rId3"/>
    <p:sldId id="3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BE8C-9315-B717-2D37-71226FD9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7D00C-AAA7-ABDC-1D8B-74DBA818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4CD0-0EC1-147E-9024-3F85C136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AE7F-5C99-486C-2381-D89D7AA2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0A6F-7F0B-E1F6-5223-8C299EFE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615-618D-9AFD-C87B-7DF7C3A6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F1F69-10D7-FBB4-8B0C-49836E0DD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F61F-BBC1-DBB3-8D1C-FF9D1875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CF4D-831C-8CE1-5964-2EB10803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3F21-7108-214E-28DC-98F6C1FE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41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0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7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4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0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3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8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7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5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411912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7917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C8267-4C91-69C6-698B-2D92CFAFC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12C4-4587-4AA2-2DA8-010E5415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B0EB-BC63-AE61-6C40-D3B2FA6E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DF9C-A3D7-4448-3CC8-B1F5C50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EB0E-7646-16D2-6F05-DF99D477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87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6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277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7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185558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95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372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22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168301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047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6909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921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505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5994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694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060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164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063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8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212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420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286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962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6860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2839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48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FEA-31D9-E39F-82FE-B19B53C9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6DF0-95CD-96E1-85BC-E199E1BC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664B-9EA8-3C1F-AF98-E5285771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1B0C-DDD1-8705-2A46-3C1389B9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DDB9-BB5A-5909-15FF-DEE0F55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1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026463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2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421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4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9493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20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578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5104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281-587B-45FA-7B30-E238865E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37A9E-7738-9AE9-03D6-129DE833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305D-7271-D800-C0D8-DC172C19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A117-D90F-6705-3B68-EB2F8183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F27-DDCE-4F93-10EC-3ACD97E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4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585300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299210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30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4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699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29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55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1425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854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821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6E80-310C-C27A-E7E7-7359EAFE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2D3B-8CEC-07EC-9BA3-4AA2EFD3A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F0B6-A88B-4823-5F50-F5929539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7CCCD-2043-CF50-F6B2-11D0BB5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E10E-00E1-A875-CFC1-E210E19A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01EE2-F229-8853-D1F7-58612B15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06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685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3497254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2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574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34532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5431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621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6398661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5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295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AC78-2C93-407B-212A-733B925A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3610-D709-0691-4BD1-9D6A6676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6E1FE-C0B7-52D9-45BB-D8AAB9A5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E63F7-D26A-C668-00DC-B47507E50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C930-EDE5-353F-7ED5-6E707E62E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EDEBF-73C5-DA0A-B59A-802D5929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0EBFE-FF0A-D119-5608-D53FCDC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DD2EF-8EDD-BFC4-6018-C72F8CB9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6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334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56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3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716059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2936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8206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8661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86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4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2666-1E91-B523-E50A-F91A783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4ABC1-2742-D9BB-5EA3-89F94234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39205-7532-8F1A-DF37-36E6974C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41AA7-FF4D-CF40-6871-33B71254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127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8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6193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357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963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2320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12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3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1549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8884626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736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CA0B4-117E-FBE3-90C3-A16F02B2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40C67-FFB6-E41C-CC67-04ABEA61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0E1FD-422F-0F66-CF77-AEB1B9CD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70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1969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9558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2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2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854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27833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237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386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134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263055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69AD-C7CA-A92A-928D-80F0C88A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17F2-44FC-0266-A5BA-9D2B143D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EBF10-04E0-9336-E65C-2635D535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9D46-0E46-E7E3-7ED7-690D3A80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545A-46A2-05B3-BFF3-42B89CA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7B02E-E4BE-6713-FABF-7D4A58CF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08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744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42675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8570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48126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228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9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128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8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986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87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EDAC-B0B6-0984-0733-C28F95E7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25F86-55D2-97EB-C5B3-6348852B8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D1506-EB4C-479D-D816-700F5E83E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3460-BAE2-930E-586B-83AD86DE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70B57-2E27-35AB-86B4-9EA94364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F06EF-E56F-070F-2ABE-A663B8E0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985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487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1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048061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5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3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012128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32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4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37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059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FDED-277F-82C0-A806-F4D1BBF2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3A25-C48A-59CA-83F6-52F0A35F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4C46-755D-E1DF-285E-985F0C0DE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C2B1-75F5-4D4C-AB9C-C8D7EE5BA02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0278-7429-1F5C-4AA3-6EF02FA8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60A2-C0E7-EE98-A701-384D8595A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5A05-7E3E-43B9-A3C9-43A713E1B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2950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построения чертежа на основе уже существующего, при этом все свойства родительского чертежа/класса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8925D459-13DD-CF57-6238-FEFFEC2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Наследование</vt:lpstr>
      <vt:lpstr>Наследование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2023-08-15T13:48:52Z</dcterms:created>
  <dcterms:modified xsi:type="dcterms:W3CDTF">2023-08-15T13:49:12Z</dcterms:modified>
</cp:coreProperties>
</file>