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9" r:id="rId3"/>
    <p:sldId id="740" r:id="rId4"/>
    <p:sldId id="741" r:id="rId5"/>
    <p:sldId id="742" r:id="rId6"/>
    <p:sldId id="743" r:id="rId7"/>
    <p:sldId id="744" r:id="rId8"/>
    <p:sldId id="7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входящих аргументов</a:t>
          </a:r>
          <a:endParaRPr lang="en-US" dirty="0">
            <a:latin typeface="+mj-lt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+mj-lt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+mj-lt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+mj-lt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необязательный оператор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+mj-lt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+mj-lt"/>
              <a:ea typeface="Jura" pitchFamily="2" charset="0"/>
            </a:rPr>
            <a:t>return </a:t>
          </a:r>
          <a:r>
            <a:rPr lang="ru-RU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и входящих аргументов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+mj-lt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  <a:r>
            <a:rPr lang="ru-RU" sz="1300" kern="1200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необязательный оператор </a:t>
          </a: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  <a:r>
            <a:rPr lang="ru-RU" sz="1300" kern="1200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sz="1300" kern="1200" dirty="0">
              <a:latin typeface="+mj-lt"/>
              <a:ea typeface="Jura" pitchFamily="2" charset="0"/>
            </a:rPr>
            <a:t>return </a:t>
          </a:r>
          <a:r>
            <a:rPr lang="ru-RU" sz="1300" kern="1200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7BAD-E2A2-D27B-39DC-B7D94DD45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689D-979C-F746-2270-215FE7A22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79EEF-7100-2379-6201-81F07BA3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38-9228-4153-AF60-0F00931F3ED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C0B6-065D-0028-F94D-49D8D386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690A-DD78-1212-CCBA-91B0263C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BEAC-AF87-4838-B04A-25A54A90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8850-9888-E271-4033-E1DEE7ED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C86E7-8363-DBF8-C0A7-A507CD0EC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AD35-1CFA-F78D-C5A5-51D9ED34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38-9228-4153-AF60-0F00931F3ED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C687-530F-46BA-9C4F-A1FDF5A1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8937-9D4D-3444-3406-531EE7C5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BEAC-AF87-4838-B04A-25A54A90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549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58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57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484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34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81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1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19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0598842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2377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E07D6-0997-40D8-FCB1-A9CAC57A9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D9DAB-8678-A2EC-B398-B38412C9F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53CA0-3843-77A2-68B7-2AA94C9A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38-9228-4153-AF60-0F00931F3ED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427B-3ECD-749F-C6D9-5494BC44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430D-1BB2-E02D-CAD1-8DA30F93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BEAC-AF87-4838-B04A-25A54A90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454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21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29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15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9133600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25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67256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430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531442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1986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60629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8239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0305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351096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60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8979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2463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1863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18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1685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937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7401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181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3511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6986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6789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4AE0-3348-FAB1-0D62-546A6D2B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833F-00B2-FFE3-ACBF-1515FB84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0456-D2A0-C8F0-AF05-46F62209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38-9228-4153-AF60-0F00931F3ED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C879F-57C3-812A-83D4-6762D53F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4AE1-160E-19D1-417D-8DD15049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BEAC-AF87-4838-B04A-25A54A90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33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7468805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33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8931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222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5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6215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92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6683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83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0574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C4E6-B76C-9557-7001-5ECC8223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24438-EAA2-C5D2-C261-85AA70E0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EF3A-85D3-B2F3-FCAB-3569FAB3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38-9228-4153-AF60-0F00931F3ED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3ADB-8031-FE2B-5372-EA252BF0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0F698-8135-1FD3-7503-135973A3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BEAC-AF87-4838-B04A-25A54A90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8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285752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714199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50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02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776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87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5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8311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725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7065-2949-81BE-D3B2-C2DF82B1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0AC5-E231-6E3B-E3C4-51298079A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0FDCD-522D-774E-07DA-E577E1640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01D5-BEA1-50A5-7BCE-6B616D2F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38-9228-4153-AF60-0F00931F3ED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615B2-A0EF-71B9-1CFB-9E34BBD6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19BA3-6970-6669-E449-368D25A2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BEAC-AF87-4838-B04A-25A54A90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784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5631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6096209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62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565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2225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8604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3952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2934273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50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6442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48E-87CF-0024-3EAE-25FC41F0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8AE44-915D-122B-92EB-93C8BBDA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9F79D-CB0B-660E-570C-0B3AB6B5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FD149-B768-B162-FF8C-86B3659E4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59D94-4693-453F-C7EE-75B43C864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00672-EA99-F476-C3A6-866ECE43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38-9228-4153-AF60-0F00931F3ED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2B8B0-A4DB-A4A7-09D9-06B13892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080C6-A55F-5CC1-5D9C-5FF8D00B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BEAC-AF87-4838-B04A-25A54A90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45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573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331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9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93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5495504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65235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50662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5915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7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45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BF52-1248-B569-117A-0CA09CB4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288DD-5F68-EE27-01B3-65E57505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38-9228-4153-AF60-0F00931F3ED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5173B-5556-B1B6-6401-BBE0739D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31880-B71E-CA08-F30D-D3AA3963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BEAC-AF87-4838-B04A-25A54A90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04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92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1981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3906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2238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698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24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8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3983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2362735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4275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12C5C-464B-970C-C013-6D5875CF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38-9228-4153-AF60-0F00931F3ED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6B90B-B3BD-A051-4768-7314C0E3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4A040-1EC9-6436-6DBA-576F2E90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BEAC-AF87-4838-B04A-25A54A90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99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234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82687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0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6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705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494825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5181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480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2839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1851900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222E-6FCD-BC84-4123-7BE6A462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6376-ACA8-7775-449B-62517164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C5AD3-9C72-AA9C-9654-98B52244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CB9C-C3A7-4D10-E740-086A21C1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38-9228-4153-AF60-0F00931F3ED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85E12-98FC-2AD3-65D0-A4608450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F3A7-92C9-1F99-388C-4F4E9423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BEAC-AF87-4838-B04A-25A54A90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914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2268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60097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4233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2683545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0076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13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7534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34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2767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4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983-0DDD-2BBA-828B-DA495AB5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801D1-5E25-8982-EE25-ACC5E6220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7197-9B5A-96F0-5364-CCBB5251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3DFF0-5FE5-FCA3-66DA-A11F4EEF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38-9228-4153-AF60-0F00931F3ED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C422F-B35A-6030-14EA-B475BC23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55AC6-3BA2-3F2B-DA39-6BEFED4F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BEAC-AF87-4838-B04A-25A54A90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098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3305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201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570016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1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99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5740431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2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6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2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3265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4308B-959A-C545-8FD9-00C467A2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36222-B978-99E0-6D90-E029706C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9A29-C05C-76F0-1AE5-98DA40EC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6E38-9228-4153-AF60-0F00931F3ED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CB9E-BBAA-4C5A-29AD-59DEB570D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3E70-FCB8-3490-4A5A-D9B389412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CBEAC-AF87-4838-B04A-25A54A90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0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334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Функции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процедуру многократно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2AFABF-34A7-D8B1-4ED0-CC94FC175E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57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Встроенные 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5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func_name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(arg1, … ,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argN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  <a:b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</a:b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operators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value</a:t>
            </a: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Правила именования функций совпадают с правилами именования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8689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синтаксиса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9DE55-CABE-4362-0F27-0C36A76A5C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42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Динамическая типизация и полиморфизм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5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Сортировка списка </a:t>
            </a:r>
            <a:r>
              <a:rPr lang="ru-RU" sz="3600" b="1" dirty="0" err="1">
                <a:latin typeface="+mn-lt"/>
                <a:ea typeface="Jura" pitchFamily="2" charset="0"/>
              </a:rPr>
              <a:t>рандомом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8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Функции</vt:lpstr>
      <vt:lpstr>Функция</vt:lpstr>
      <vt:lpstr>Встроенные функции</vt:lpstr>
      <vt:lpstr>Синтаксис</vt:lpstr>
      <vt:lpstr>Разбор синтаксиса</vt:lpstr>
      <vt:lpstr>Динамическая типизация и полиморфизм</vt:lpstr>
      <vt:lpstr>Сортировка списка рандомом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2023-06-20T13:46:58Z</dcterms:created>
  <dcterms:modified xsi:type="dcterms:W3CDTF">2023-06-20T13:47:23Z</dcterms:modified>
</cp:coreProperties>
</file>