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5" r:id="rId3"/>
    <p:sldId id="576" r:id="rId4"/>
    <p:sldId id="5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900" kern="1200" dirty="0"/>
            <a:t> – </a:t>
          </a:r>
          <a:r>
            <a:rPr lang="ru-RU" sz="2900" kern="1200" dirty="0"/>
            <a:t>любая непустая строка, исключая символ </a:t>
          </a:r>
          <a:r>
            <a:rPr lang="en-US" sz="29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900" kern="1200" dirty="0"/>
            <a:t> – </a:t>
          </a:r>
          <a:r>
            <a:rPr lang="ru-RU" sz="2900" kern="1200" dirty="0"/>
            <a:t>положительное целое число и ноль</a:t>
          </a:r>
          <a:endParaRPr lang="en-US" sz="29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900" kern="1200" dirty="0"/>
            <a:t> – </a:t>
          </a:r>
          <a:r>
            <a:rPr lang="ru-RU" sz="2900" kern="1200" dirty="0"/>
            <a:t>любые буквы и числа плюс символы </a:t>
          </a:r>
          <a:r>
            <a:rPr lang="en-US" sz="2900" kern="1200" dirty="0"/>
            <a:t>_ </a:t>
          </a:r>
          <a:r>
            <a:rPr lang="ru-RU" sz="2900" kern="1200" dirty="0"/>
            <a:t>и –</a:t>
          </a:r>
          <a:endParaRPr lang="en-US" sz="29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900" kern="1200" dirty="0"/>
            <a:t> – </a:t>
          </a:r>
          <a:r>
            <a:rPr lang="ru-RU" sz="2900" kern="1200" dirty="0"/>
            <a:t>айди в нижнем регистре, символы-разделители включены</a:t>
          </a:r>
          <a:endParaRPr lang="en-US" sz="29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900" kern="1200" dirty="0"/>
            <a:t> – </a:t>
          </a:r>
          <a:r>
            <a:rPr lang="ru-RU" sz="2900" kern="1200" dirty="0"/>
            <a:t>любая непустая строка, включая символ </a:t>
          </a:r>
          <a:r>
            <a:rPr lang="en-US" sz="29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A673-BFE5-0655-729D-0EBB6E935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CFBF5-5F55-2032-EE70-4674BD30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1DF9-1F10-F533-3221-3283EF7D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20D2-F6D7-E73D-2D01-4D43186B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3056-9152-3D8D-02D7-637DFD94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B1D-D063-4A99-2087-8F5DF852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2C4E-76D2-B473-9044-7C13755EC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2DB8-00B8-6B85-571B-842EFA74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22B1-5F59-7328-2B50-1E99B087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50AF-1915-971F-F9EC-91BCDFF8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8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91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89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77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13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8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04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71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31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9495273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3137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A73B3-CBC4-7B0D-E670-469577229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99249-6AF2-2F44-19DD-1CD3E10C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3E13-5847-BA8A-C364-8A8B26C0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273A-531A-33BD-8121-34964449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3C57-DCD3-4C7D-B3A3-C2C4E079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799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02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615000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6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5367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1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881043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9864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841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772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431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75536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57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4765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4591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394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9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830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5212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036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862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0466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8089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108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7D2C-A6CE-1A00-F074-6782602E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D9D3-548C-47BE-8FE0-58E175B9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8A82-6D13-5262-6DBA-9BF60D60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C97E-C514-1550-E44D-ADAECB4B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66A6-5216-3746-ABA2-636C9BCD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5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5844138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0687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53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37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198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69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2313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76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0943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A3B2-3A49-5C30-5E35-082552E2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E80B-D1BA-8C4B-C538-995E94211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964EA-CDAC-F96F-65CE-2015D57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9560-77BC-B05C-23AD-099A2847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6BAD-3668-2573-9FC4-160BDFBD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83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45812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578689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26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5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254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71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404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727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5486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38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99DB-9192-571E-F8A9-03738946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6611-FEAD-ABA7-6988-3727F4F97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73CB-9257-36C4-EA01-9DA8D585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056F5-8C91-E89A-CF57-74762A06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7723B-E468-96F6-7253-BBEB6E98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02136-0E93-5BDB-F24E-463EA8C2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692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765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9799037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07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9692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0420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019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167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954818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8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1519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9D91-3262-D619-1293-913C35AB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EAC6E-C1D3-83A6-416E-0FEFABA2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F6E4-A18F-7E2D-ADF3-2EB836AA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70F45-6EBE-8983-694B-F638BB7EF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704C7-2EFF-964C-8518-EACEE3165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7ED51-B892-820B-EE4B-6F514828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B7AC7-6884-1B14-047D-D9EE96CD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EEE9-2D4E-D417-1592-21120A79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20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2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823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68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8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8094495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30048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4217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59669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9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12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42C-34DF-2AE7-091D-719C047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E047E-F922-8461-1430-8023E1FE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17563-E85E-1C93-C174-6BAFAE87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D603-A65C-3230-5450-6247178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73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59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9773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0551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488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4863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8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1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368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919961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287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88C1F-A481-577B-2EAE-C6473B82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11A85-90B7-2EA7-979C-099C89C1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9EED-9954-6A0A-3807-EF3AF9A7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64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987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5333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0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31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475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21577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7649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2154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425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7447121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4D62-3D16-E094-7D15-FDB5C863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FC12-9E4D-9211-2A6C-849F6C13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B23F4-0A3C-6082-85FD-EA020E75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5CA1-E0C7-290C-DCDC-3A8954A6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CBBAC-DB8E-F555-52D4-6DF1A51C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8793-5221-548B-4325-E4BA31A5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30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0079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43098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670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391493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1934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7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764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9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697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53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BA6-B53C-1086-E510-90802D87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E5643-F970-E15B-90E7-2C8AAF1A6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7EBC-62C6-142F-C6A2-4C1AC89B9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0F875-4A1E-32DF-97E9-CE5877B6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EEB4-29EB-D08F-A8BB-53352FFE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165E3-C283-25B0-9191-FA7EDF4E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42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4388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75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6753572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8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077933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65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3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47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6194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CCAEE-7501-D679-2A02-8F370C3F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5A90-E089-A869-9748-1DF7298E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08C4-B00B-8CF5-D9B1-5BB41DC56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68FE-64F0-4764-A4DC-8A18B482CA3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317D-C711-6BD6-F0EE-E07D2DE6A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384F-EE35-9AFA-3597-128D86DB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3786-AD0F-4665-B49C-0F92F1AD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9233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URL patterns </vt:lpstr>
      <vt:lpstr>URL patterns </vt:lpstr>
      <vt:lpstr>Конвертеры пути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patterns </dc:title>
  <dc:creator>Mikita Tsiarentsyeu</dc:creator>
  <cp:lastModifiedBy>Mikita Tsiarentsyeu</cp:lastModifiedBy>
  <cp:revision>2</cp:revision>
  <dcterms:created xsi:type="dcterms:W3CDTF">2023-08-03T13:55:22Z</dcterms:created>
  <dcterms:modified xsi:type="dcterms:W3CDTF">2023-08-03T13:56:20Z</dcterms:modified>
</cp:coreProperties>
</file>