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760" r:id="rId3"/>
    <p:sldId id="441" r:id="rId4"/>
    <p:sldId id="761" r:id="rId5"/>
    <p:sldId id="762" r:id="rId6"/>
    <p:sldId id="763" r:id="rId7"/>
    <p:sldId id="764" r:id="rId8"/>
    <p:sldId id="765" r:id="rId9"/>
    <p:sldId id="7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Обработка исключений" id="{DB251A44-F625-45B6-94AB-A9C147CB51E6}">
          <p14:sldIdLst>
            <p14:sldId id="760"/>
            <p14:sldId id="441"/>
            <p14:sldId id="761"/>
            <p14:sldId id="762"/>
            <p14:sldId id="763"/>
            <p14:sldId id="764"/>
            <p14:sldId id="765"/>
            <p14:sldId id="7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13054C-C066-46A9-A0FB-41E66991FDAE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DC214EC1-1EFA-4325-88E1-B098D1255F40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обработка ошибок времени выполнения</a:t>
          </a:r>
          <a:endParaRPr lang="en-US" dirty="0">
            <a:latin typeface="+mj-lt"/>
            <a:ea typeface="Jura" pitchFamily="2" charset="0"/>
          </a:endParaRPr>
        </a:p>
      </dgm:t>
    </dgm:pt>
    <dgm:pt modelId="{AEA4CA9F-3E63-435D-B3F1-BBE3392626B6}" type="parTrans" cxnId="{FE2AF09D-7C8F-4EE5-A343-BF5644F01A2E}">
      <dgm:prSet/>
      <dgm:spPr/>
      <dgm:t>
        <a:bodyPr/>
        <a:lstStyle/>
        <a:p>
          <a:endParaRPr lang="en-US"/>
        </a:p>
      </dgm:t>
    </dgm:pt>
    <dgm:pt modelId="{A007EBBD-D9F8-41D4-BA37-B32BD2B7D716}" type="sibTrans" cxnId="{FE2AF09D-7C8F-4EE5-A343-BF5644F01A2E}">
      <dgm:prSet/>
      <dgm:spPr/>
      <dgm:t>
        <a:bodyPr/>
        <a:lstStyle/>
        <a:p>
          <a:endParaRPr lang="en-US"/>
        </a:p>
      </dgm:t>
    </dgm:pt>
    <dgm:pt modelId="{405BFF59-7B2F-4C55-83DE-A22843F64C72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оповещения о событиях</a:t>
          </a:r>
          <a:endParaRPr lang="en-US" dirty="0">
            <a:latin typeface="+mj-lt"/>
            <a:ea typeface="Jura" pitchFamily="2" charset="0"/>
          </a:endParaRPr>
        </a:p>
      </dgm:t>
    </dgm:pt>
    <dgm:pt modelId="{94B49056-E1A5-4FC1-89F3-F2EE00CFE40B}" type="parTrans" cxnId="{FAC31C23-C7D3-4522-B498-92CAEC1AB07F}">
      <dgm:prSet/>
      <dgm:spPr/>
      <dgm:t>
        <a:bodyPr/>
        <a:lstStyle/>
        <a:p>
          <a:endParaRPr lang="en-US"/>
        </a:p>
      </dgm:t>
    </dgm:pt>
    <dgm:pt modelId="{FA2F0C6E-B750-44B8-9F98-3F0B90D2AF9D}" type="sibTrans" cxnId="{FAC31C23-C7D3-4522-B498-92CAEC1AB07F}">
      <dgm:prSet/>
      <dgm:spPr/>
      <dgm:t>
        <a:bodyPr/>
        <a:lstStyle/>
        <a:p>
          <a:endParaRPr lang="en-US"/>
        </a:p>
      </dgm:t>
    </dgm:pt>
    <dgm:pt modelId="{1FCCA99B-21D3-4C25-B822-A4BAAFCF6452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обработка специальных случаев</a:t>
          </a:r>
        </a:p>
      </dgm:t>
    </dgm:pt>
    <dgm:pt modelId="{60751F99-A2B8-49CD-8E53-CF34E3B2BA8A}" type="parTrans" cxnId="{A521D13F-D6AF-4697-84C3-4AE2763B120A}">
      <dgm:prSet/>
      <dgm:spPr/>
      <dgm:t>
        <a:bodyPr/>
        <a:lstStyle/>
        <a:p>
          <a:endParaRPr lang="en-US"/>
        </a:p>
      </dgm:t>
    </dgm:pt>
    <dgm:pt modelId="{C7D33F74-D0E1-4402-9B3B-1C6DEA2CB0E2}" type="sibTrans" cxnId="{A521D13F-D6AF-4697-84C3-4AE2763B120A}">
      <dgm:prSet/>
      <dgm:spPr/>
      <dgm:t>
        <a:bodyPr/>
        <a:lstStyle/>
        <a:p>
          <a:endParaRPr lang="en-US"/>
        </a:p>
      </dgm:t>
    </dgm:pt>
    <dgm:pt modelId="{ED44BA3D-163E-44E1-99CD-9F6F79702625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освобождение ресурсов</a:t>
          </a:r>
        </a:p>
      </dgm:t>
    </dgm:pt>
    <dgm:pt modelId="{6ECDAA23-BD00-47CF-AEC3-F4378E3B0FC8}" type="parTrans" cxnId="{3439E0A6-7CFF-47AF-91D9-A0CE59F7BFAE}">
      <dgm:prSet/>
      <dgm:spPr/>
      <dgm:t>
        <a:bodyPr/>
        <a:lstStyle/>
        <a:p>
          <a:endParaRPr lang="en-US"/>
        </a:p>
      </dgm:t>
    </dgm:pt>
    <dgm:pt modelId="{BD777863-9600-4818-88CC-B64DCD19DE66}" type="sibTrans" cxnId="{3439E0A6-7CFF-47AF-91D9-A0CE59F7BFAE}">
      <dgm:prSet/>
      <dgm:spPr/>
      <dgm:t>
        <a:bodyPr/>
        <a:lstStyle/>
        <a:p>
          <a:endParaRPr lang="en-US"/>
        </a:p>
      </dgm:t>
    </dgm:pt>
    <dgm:pt modelId="{9985CC4B-E197-44A7-A496-357C8A06CA4B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нетривиальный контроль потока выполнения</a:t>
          </a:r>
        </a:p>
      </dgm:t>
    </dgm:pt>
    <dgm:pt modelId="{42D23CBA-57CE-443E-94E3-EF9B5F7D1B45}" type="parTrans" cxnId="{C1A0BEAB-C1AC-4EEE-8A1C-22C78BC1D1DD}">
      <dgm:prSet/>
      <dgm:spPr/>
      <dgm:t>
        <a:bodyPr/>
        <a:lstStyle/>
        <a:p>
          <a:endParaRPr lang="en-US"/>
        </a:p>
      </dgm:t>
    </dgm:pt>
    <dgm:pt modelId="{213946E2-A4D0-41E9-AA2B-04317353911B}" type="sibTrans" cxnId="{C1A0BEAB-C1AC-4EEE-8A1C-22C78BC1D1DD}">
      <dgm:prSet/>
      <dgm:spPr/>
      <dgm:t>
        <a:bodyPr/>
        <a:lstStyle/>
        <a:p>
          <a:endParaRPr lang="en-US"/>
        </a:p>
      </dgm:t>
    </dgm:pt>
    <dgm:pt modelId="{21D1CA3E-241A-45AD-AFAF-23B206821AE5}" type="pres">
      <dgm:prSet presAssocID="{DD13054C-C066-46A9-A0FB-41E66991FDAE}" presName="linear" presStyleCnt="0">
        <dgm:presLayoutVars>
          <dgm:animLvl val="lvl"/>
          <dgm:resizeHandles val="exact"/>
        </dgm:presLayoutVars>
      </dgm:prSet>
      <dgm:spPr/>
    </dgm:pt>
    <dgm:pt modelId="{D54C86AF-EE4A-4EBE-9D79-04D31F8BF9D1}" type="pres">
      <dgm:prSet presAssocID="{DC214EC1-1EFA-4325-88E1-B098D1255F4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855C235-4043-47B7-82F4-15C1F5290EDC}" type="pres">
      <dgm:prSet presAssocID="{A007EBBD-D9F8-41D4-BA37-B32BD2B7D716}" presName="spacer" presStyleCnt="0"/>
      <dgm:spPr/>
    </dgm:pt>
    <dgm:pt modelId="{C4DFB42E-1654-44E0-9740-0ED7624BD8F6}" type="pres">
      <dgm:prSet presAssocID="{405BFF59-7B2F-4C55-83DE-A22843F64C7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DB79B9E-5FDA-4D4A-9BDC-353F6F177899}" type="pres">
      <dgm:prSet presAssocID="{FA2F0C6E-B750-44B8-9F98-3F0B90D2AF9D}" presName="spacer" presStyleCnt="0"/>
      <dgm:spPr/>
    </dgm:pt>
    <dgm:pt modelId="{B0673193-A57B-4480-A2F7-C992D5661E7B}" type="pres">
      <dgm:prSet presAssocID="{1FCCA99B-21D3-4C25-B822-A4BAAFCF645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1A80B89-B65D-41ED-8251-121271C4D8DE}" type="pres">
      <dgm:prSet presAssocID="{C7D33F74-D0E1-4402-9B3B-1C6DEA2CB0E2}" presName="spacer" presStyleCnt="0"/>
      <dgm:spPr/>
    </dgm:pt>
    <dgm:pt modelId="{86556A19-620E-4B29-BEA5-284AC42218AE}" type="pres">
      <dgm:prSet presAssocID="{ED44BA3D-163E-44E1-99CD-9F6F7970262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51E402F-FA48-4E64-8A8B-028EF9A82388}" type="pres">
      <dgm:prSet presAssocID="{BD777863-9600-4818-88CC-B64DCD19DE66}" presName="spacer" presStyleCnt="0"/>
      <dgm:spPr/>
    </dgm:pt>
    <dgm:pt modelId="{ABC5674E-D387-4CFB-B711-69004E46ECCF}" type="pres">
      <dgm:prSet presAssocID="{9985CC4B-E197-44A7-A496-357C8A06CA4B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FAC31C23-C7D3-4522-B498-92CAEC1AB07F}" srcId="{DD13054C-C066-46A9-A0FB-41E66991FDAE}" destId="{405BFF59-7B2F-4C55-83DE-A22843F64C72}" srcOrd="1" destOrd="0" parTransId="{94B49056-E1A5-4FC1-89F3-F2EE00CFE40B}" sibTransId="{FA2F0C6E-B750-44B8-9F98-3F0B90D2AF9D}"/>
    <dgm:cxn modelId="{DCA13928-0624-4465-8A72-38D032D6F1E7}" type="presOf" srcId="{405BFF59-7B2F-4C55-83DE-A22843F64C72}" destId="{C4DFB42E-1654-44E0-9740-0ED7624BD8F6}" srcOrd="0" destOrd="0" presId="urn:microsoft.com/office/officeart/2005/8/layout/vList2"/>
    <dgm:cxn modelId="{A521D13F-D6AF-4697-84C3-4AE2763B120A}" srcId="{DD13054C-C066-46A9-A0FB-41E66991FDAE}" destId="{1FCCA99B-21D3-4C25-B822-A4BAAFCF6452}" srcOrd="2" destOrd="0" parTransId="{60751F99-A2B8-49CD-8E53-CF34E3B2BA8A}" sibTransId="{C7D33F74-D0E1-4402-9B3B-1C6DEA2CB0E2}"/>
    <dgm:cxn modelId="{7BAF9D49-570B-4516-A886-07FC51FFFC8E}" type="presOf" srcId="{1FCCA99B-21D3-4C25-B822-A4BAAFCF6452}" destId="{B0673193-A57B-4480-A2F7-C992D5661E7B}" srcOrd="0" destOrd="0" presId="urn:microsoft.com/office/officeart/2005/8/layout/vList2"/>
    <dgm:cxn modelId="{20ABEC89-1D27-488E-94D3-9AE856CE31B7}" type="presOf" srcId="{DC214EC1-1EFA-4325-88E1-B098D1255F40}" destId="{D54C86AF-EE4A-4EBE-9D79-04D31F8BF9D1}" srcOrd="0" destOrd="0" presId="urn:microsoft.com/office/officeart/2005/8/layout/vList2"/>
    <dgm:cxn modelId="{FE2AF09D-7C8F-4EE5-A343-BF5644F01A2E}" srcId="{DD13054C-C066-46A9-A0FB-41E66991FDAE}" destId="{DC214EC1-1EFA-4325-88E1-B098D1255F40}" srcOrd="0" destOrd="0" parTransId="{AEA4CA9F-3E63-435D-B3F1-BBE3392626B6}" sibTransId="{A007EBBD-D9F8-41D4-BA37-B32BD2B7D716}"/>
    <dgm:cxn modelId="{3439E0A6-7CFF-47AF-91D9-A0CE59F7BFAE}" srcId="{DD13054C-C066-46A9-A0FB-41E66991FDAE}" destId="{ED44BA3D-163E-44E1-99CD-9F6F79702625}" srcOrd="3" destOrd="0" parTransId="{6ECDAA23-BD00-47CF-AEC3-F4378E3B0FC8}" sibTransId="{BD777863-9600-4818-88CC-B64DCD19DE66}"/>
    <dgm:cxn modelId="{C1A0BEAB-C1AC-4EEE-8A1C-22C78BC1D1DD}" srcId="{DD13054C-C066-46A9-A0FB-41E66991FDAE}" destId="{9985CC4B-E197-44A7-A496-357C8A06CA4B}" srcOrd="4" destOrd="0" parTransId="{42D23CBA-57CE-443E-94E3-EF9B5F7D1B45}" sibTransId="{213946E2-A4D0-41E9-AA2B-04317353911B}"/>
    <dgm:cxn modelId="{9DA157CF-A210-4715-84BB-89825B781A3E}" type="presOf" srcId="{DD13054C-C066-46A9-A0FB-41E66991FDAE}" destId="{21D1CA3E-241A-45AD-AFAF-23B206821AE5}" srcOrd="0" destOrd="0" presId="urn:microsoft.com/office/officeart/2005/8/layout/vList2"/>
    <dgm:cxn modelId="{0A73C8ED-1CC9-45D7-9ABC-2B8FDB0CEE8E}" type="presOf" srcId="{ED44BA3D-163E-44E1-99CD-9F6F79702625}" destId="{86556A19-620E-4B29-BEA5-284AC42218AE}" srcOrd="0" destOrd="0" presId="urn:microsoft.com/office/officeart/2005/8/layout/vList2"/>
    <dgm:cxn modelId="{945C0FFC-93CD-4A4B-88F3-615792E5E598}" type="presOf" srcId="{9985CC4B-E197-44A7-A496-357C8A06CA4B}" destId="{ABC5674E-D387-4CFB-B711-69004E46ECCF}" srcOrd="0" destOrd="0" presId="urn:microsoft.com/office/officeart/2005/8/layout/vList2"/>
    <dgm:cxn modelId="{98DF5CB3-F812-468C-8095-FC3CF3FA3541}" type="presParOf" srcId="{21D1CA3E-241A-45AD-AFAF-23B206821AE5}" destId="{D54C86AF-EE4A-4EBE-9D79-04D31F8BF9D1}" srcOrd="0" destOrd="0" presId="urn:microsoft.com/office/officeart/2005/8/layout/vList2"/>
    <dgm:cxn modelId="{B9B0B7EC-48F9-4D4C-95A8-FDC497231A6A}" type="presParOf" srcId="{21D1CA3E-241A-45AD-AFAF-23B206821AE5}" destId="{1855C235-4043-47B7-82F4-15C1F5290EDC}" srcOrd="1" destOrd="0" presId="urn:microsoft.com/office/officeart/2005/8/layout/vList2"/>
    <dgm:cxn modelId="{4B7E3E00-14CD-422F-BBBA-652539A63478}" type="presParOf" srcId="{21D1CA3E-241A-45AD-AFAF-23B206821AE5}" destId="{C4DFB42E-1654-44E0-9740-0ED7624BD8F6}" srcOrd="2" destOrd="0" presId="urn:microsoft.com/office/officeart/2005/8/layout/vList2"/>
    <dgm:cxn modelId="{E8B42F55-083D-452A-A0A7-CD6F65A1CDB2}" type="presParOf" srcId="{21D1CA3E-241A-45AD-AFAF-23B206821AE5}" destId="{BDB79B9E-5FDA-4D4A-9BDC-353F6F177899}" srcOrd="3" destOrd="0" presId="urn:microsoft.com/office/officeart/2005/8/layout/vList2"/>
    <dgm:cxn modelId="{26EC6BB5-3A10-4DF6-B5C1-F48D093AAF71}" type="presParOf" srcId="{21D1CA3E-241A-45AD-AFAF-23B206821AE5}" destId="{B0673193-A57B-4480-A2F7-C992D5661E7B}" srcOrd="4" destOrd="0" presId="urn:microsoft.com/office/officeart/2005/8/layout/vList2"/>
    <dgm:cxn modelId="{51CC35A1-6885-4011-AFB2-FEFA3715A2D1}" type="presParOf" srcId="{21D1CA3E-241A-45AD-AFAF-23B206821AE5}" destId="{71A80B89-B65D-41ED-8251-121271C4D8DE}" srcOrd="5" destOrd="0" presId="urn:microsoft.com/office/officeart/2005/8/layout/vList2"/>
    <dgm:cxn modelId="{9770E529-93E5-4491-839E-9EB52F50E956}" type="presParOf" srcId="{21D1CA3E-241A-45AD-AFAF-23B206821AE5}" destId="{86556A19-620E-4B29-BEA5-284AC42218AE}" srcOrd="6" destOrd="0" presId="urn:microsoft.com/office/officeart/2005/8/layout/vList2"/>
    <dgm:cxn modelId="{93E98506-76A1-4F8D-AAFE-118868825870}" type="presParOf" srcId="{21D1CA3E-241A-45AD-AFAF-23B206821AE5}" destId="{151E402F-FA48-4E64-8A8B-028EF9A82388}" srcOrd="7" destOrd="0" presId="urn:microsoft.com/office/officeart/2005/8/layout/vList2"/>
    <dgm:cxn modelId="{66019FB6-36F2-4D48-866E-7E2BAA68D001}" type="presParOf" srcId="{21D1CA3E-241A-45AD-AFAF-23B206821AE5}" destId="{ABC5674E-D387-4CFB-B711-69004E46ECC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4C86AF-EE4A-4EBE-9D79-04D31F8BF9D1}">
      <dsp:nvSpPr>
        <dsp:cNvPr id="0" name=""/>
        <dsp:cNvSpPr/>
      </dsp:nvSpPr>
      <dsp:spPr>
        <a:xfrm>
          <a:off x="0" y="14604"/>
          <a:ext cx="10515600" cy="64759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dirty="0">
              <a:latin typeface="+mj-lt"/>
              <a:ea typeface="Jura" pitchFamily="2" charset="0"/>
            </a:rPr>
            <a:t>обработка ошибок времени выполнения</a:t>
          </a:r>
          <a:endParaRPr lang="en-US" sz="2700" kern="1200" dirty="0">
            <a:latin typeface="+mj-lt"/>
            <a:ea typeface="Jura" pitchFamily="2" charset="0"/>
          </a:endParaRPr>
        </a:p>
      </dsp:txBody>
      <dsp:txXfrm>
        <a:off x="31613" y="46217"/>
        <a:ext cx="10452374" cy="584369"/>
      </dsp:txXfrm>
    </dsp:sp>
    <dsp:sp modelId="{C4DFB42E-1654-44E0-9740-0ED7624BD8F6}">
      <dsp:nvSpPr>
        <dsp:cNvPr id="0" name=""/>
        <dsp:cNvSpPr/>
      </dsp:nvSpPr>
      <dsp:spPr>
        <a:xfrm>
          <a:off x="0" y="739959"/>
          <a:ext cx="10515600" cy="64759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dirty="0">
              <a:latin typeface="+mj-lt"/>
              <a:ea typeface="Jura" pitchFamily="2" charset="0"/>
            </a:rPr>
            <a:t>оповещения о событиях</a:t>
          </a:r>
          <a:endParaRPr lang="en-US" sz="2700" kern="1200" dirty="0">
            <a:latin typeface="+mj-lt"/>
            <a:ea typeface="Jura" pitchFamily="2" charset="0"/>
          </a:endParaRPr>
        </a:p>
      </dsp:txBody>
      <dsp:txXfrm>
        <a:off x="31613" y="771572"/>
        <a:ext cx="10452374" cy="584369"/>
      </dsp:txXfrm>
    </dsp:sp>
    <dsp:sp modelId="{B0673193-A57B-4480-A2F7-C992D5661E7B}">
      <dsp:nvSpPr>
        <dsp:cNvPr id="0" name=""/>
        <dsp:cNvSpPr/>
      </dsp:nvSpPr>
      <dsp:spPr>
        <a:xfrm>
          <a:off x="0" y="1465315"/>
          <a:ext cx="10515600" cy="64759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dirty="0">
              <a:latin typeface="+mj-lt"/>
              <a:ea typeface="Jura" pitchFamily="2" charset="0"/>
            </a:rPr>
            <a:t>обработка специальных случаев</a:t>
          </a:r>
        </a:p>
      </dsp:txBody>
      <dsp:txXfrm>
        <a:off x="31613" y="1496928"/>
        <a:ext cx="10452374" cy="584369"/>
      </dsp:txXfrm>
    </dsp:sp>
    <dsp:sp modelId="{86556A19-620E-4B29-BEA5-284AC42218AE}">
      <dsp:nvSpPr>
        <dsp:cNvPr id="0" name=""/>
        <dsp:cNvSpPr/>
      </dsp:nvSpPr>
      <dsp:spPr>
        <a:xfrm>
          <a:off x="0" y="2190670"/>
          <a:ext cx="10515600" cy="64759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dirty="0">
              <a:latin typeface="+mj-lt"/>
              <a:ea typeface="Jura" pitchFamily="2" charset="0"/>
            </a:rPr>
            <a:t>освобождение ресурсов</a:t>
          </a:r>
        </a:p>
      </dsp:txBody>
      <dsp:txXfrm>
        <a:off x="31613" y="2222283"/>
        <a:ext cx="10452374" cy="584369"/>
      </dsp:txXfrm>
    </dsp:sp>
    <dsp:sp modelId="{ABC5674E-D387-4CFB-B711-69004E46ECCF}">
      <dsp:nvSpPr>
        <dsp:cNvPr id="0" name=""/>
        <dsp:cNvSpPr/>
      </dsp:nvSpPr>
      <dsp:spPr>
        <a:xfrm>
          <a:off x="0" y="2916025"/>
          <a:ext cx="10515600" cy="64759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dirty="0">
              <a:latin typeface="+mj-lt"/>
              <a:ea typeface="Jura" pitchFamily="2" charset="0"/>
            </a:rPr>
            <a:t>нетривиальный контроль потока выполнения</a:t>
          </a:r>
        </a:p>
      </dsp:txBody>
      <dsp:txXfrm>
        <a:off x="31613" y="2947638"/>
        <a:ext cx="10452374" cy="5843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36FF6-A05D-D66F-2BC5-46FE8D2CD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AF950B-2A32-BFC9-4D68-665839598F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05E42-5578-290B-4DB3-225A96C6F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7E85-0778-4A7E-8A1C-E250165F324A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DDF81-D301-EF8F-CA2E-F8AF696FB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7F2A3-2F04-5ED8-48A1-8BE95F46E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1471-D485-4B78-9631-5B68C22E7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61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F429F-075A-0EF7-87AE-A96C010B7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009DCB-9A0E-8251-119F-A1DE658C1B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7ECC3-82FA-6223-9EBA-85B53BD07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7E85-0778-4A7E-8A1C-E250165F324A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8C825-A7EE-B90F-AC89-32ED1EB50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A7337-3E9B-2056-C543-26E2048B9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1471-D485-4B78-9631-5B68C22E7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965395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7267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3664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9817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07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9903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199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9780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1049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82481098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0305941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4E65C4-4CE3-5729-3EC5-A0731E420D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F20B92-BD76-1799-1BE1-1A2339214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50871-BFFF-2AF5-7E0B-273BD728B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7E85-0778-4A7E-8A1C-E250165F324A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975DE-6063-6C00-779C-4E8FC802F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DD7E3-00E1-0301-E34D-A31133B38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1471-D485-4B78-9631-5B68C22E7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11776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0353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2246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6380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81961359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0184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2564870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3017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55001676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464100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9099997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073955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792438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0210176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788923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7/11/2023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180646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7/11/2023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916858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7/11/2023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855708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5890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72225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948860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417431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639081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37838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724334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52709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762A3-4865-E002-E4CA-75B337B22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D2050-4E02-8A8E-D993-2BAED61DC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AE74F-0BBD-3183-1876-D1D29EFEB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7E85-0778-4A7E-8A1C-E250165F324A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51786-3A7C-87BF-7183-F5B15996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68729-777F-8610-509B-423DD1695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1471-D485-4B78-9631-5B68C22E7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2916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175103973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0945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30367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8351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1965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806469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9333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048821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30782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11756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ADC87-8214-5535-2494-57F54162D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7F92D-97E9-A1FA-F31C-2EE17D234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71E87-1B62-C946-1FFD-9118E3DF3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7E85-0778-4A7E-8A1C-E250165F324A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617A2-B436-C329-5B3E-12256DED5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BAA7A-2961-6E99-57B2-0959DF6C6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1471-D485-4B78-9631-5B68C22E7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9232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71882533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66667570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00444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8386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875918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019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0848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489060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191260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337818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7C458-8DC9-D118-584B-1D015E23A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16B89-1253-1CF6-79E6-B4C7B36145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F3F811-BF75-20B8-B0E3-D903CF1AC5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2BD95D-ABC1-D590-A2BA-84D08C36E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7E85-0778-4A7E-8A1C-E250165F324A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F3E866-65AB-D388-1C5B-2CC2BC13C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B3385F-4AA6-41DF-6DCF-02E3C4F31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1471-D485-4B78-9631-5B68C22E7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5213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392917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42519324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5841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423413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2392292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657126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98743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422729157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7160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629267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36A67-7EFF-753D-54A7-FFECE910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24B5B-3C1B-55DA-8601-641CEF571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F1BA3B-EADD-C993-9711-2F4E148F2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B894C9-D13F-DCCA-45D6-A1DE617D7A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288FDD-9DEF-536E-CACC-DC1151C8C1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11D347-2A36-F777-4C0C-17238D3A5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7E85-0778-4A7E-8A1C-E250165F324A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0AAAA1-CB7A-CF47-89F6-C57BBAEEA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862E2F-8A9D-4D4B-402E-CD815D043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1471-D485-4B78-9631-5B68C22E7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90916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2344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8254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5245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6032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231493101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5573318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4230178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8135289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77739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81783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7D07D-68AB-CD4C-B6CA-A1F81B061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47C1A2-4FA3-B297-6C45-D31AEBD66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7E85-0778-4A7E-8A1C-E250165F324A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197DB2-42D6-68D0-434E-247DBBABD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5C5606-67E0-1013-02DD-FDB20176A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1471-D485-4B78-9631-5B68C22E7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7777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82687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430332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955246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583605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139567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4913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1041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937149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181440141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695812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93CE11-4507-C4B4-0712-AF6F2BAE2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7E85-0778-4A7E-8A1C-E250165F324A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ED2139-1EBF-9675-9BEE-0DCEA6727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B864CE-2B85-1BEA-07C2-BFFF72562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1471-D485-4B78-9631-5B68C22E7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84927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485343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2339102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7283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4539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953297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56402161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779588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508461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073780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365975649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6C2E1-4296-676A-9139-8F36E6684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52064-E119-554B-D604-534BFDF8A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926225-36CC-ED36-F2C5-5FA0087C2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600492-0667-9DC3-4309-BECF65E53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7E85-0778-4A7E-8A1C-E250165F324A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F2ED2E-1F09-C58F-0328-BB0D82017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595F3F-E505-272C-58FE-038984CF8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1471-D485-4B78-9631-5B68C22E7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43198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727069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08563458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055065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138712292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45193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2629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51662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5524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894377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1230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95608-D6D5-A46D-D500-AD54771D2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460E90-F804-6138-0852-DEB54FB88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2D4B2F-3786-5D38-C3CD-58A7BB6A8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4C471-6D99-F1E0-E96C-901BD48E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7E85-0778-4A7E-8A1C-E250165F324A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9A7BBC-488B-2D41-AA5B-40C80117D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0FE90-257B-7852-9404-1CDD39C67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1471-D485-4B78-9631-5B68C22E7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23167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40647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2239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85661583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4738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2357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265580903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9202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8171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623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447907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8A3C00-8883-2A83-A1D5-1D7D7BD9F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8D6D5-7DB9-6FC6-A6A4-52E7CBD9C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7475D-75E0-043F-DA96-415DA6A0C9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E7E85-0778-4A7E-8A1C-E250165F324A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8FAA4-C699-A4E2-7239-8112BB356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908C4-3A00-9E79-58C5-18D3491E03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01471-D485-4B78-9631-5B68C22E7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78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676785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ctr">
            <a:normAutofit/>
          </a:bodyPr>
          <a:lstStyle/>
          <a:p>
            <a:r>
              <a:rPr lang="ru-RU" sz="3200" dirty="0"/>
              <a:t>Обработка исключений</a:t>
            </a:r>
            <a:endParaRPr lang="en-US" sz="3600" dirty="0"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77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9C81B4B-DD5E-43C2-92EE-C775022EA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Роли исключений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5E6AE4D-A216-41F0-965A-42DE1DED588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4075" y="2598738"/>
          <a:ext cx="10515600" cy="3578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5106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Исключения </a:t>
            </a:r>
            <a:endParaRPr lang="en-US" b="1" dirty="0">
              <a:latin typeface="+mj-lt"/>
              <a:cs typeface="JetBrains Mono" panose="02000009000000000000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События, которые могут менять поток управления программой, обычно сигнализируют о том, что что-то пошло не так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453E2-D400-31AA-842D-49F772167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en-US" sz="1800" dirty="0">
              <a:latin typeface="+mj-lt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en-US" sz="1800" dirty="0">
              <a:latin typeface="+mj-lt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en-US" sz="1800" dirty="0">
              <a:latin typeface="+mj-lt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1800" dirty="0">
                <a:latin typeface="+mj-lt"/>
                <a:ea typeface="Cambria Math" panose="02040503050406030204" pitchFamily="18" charset="0"/>
                <a:cs typeface="JetBrains Mono" panose="02000009000000000000" pitchFamily="49" charset="0"/>
              </a:rPr>
              <a:t>try/except </a:t>
            </a:r>
            <a:r>
              <a:rPr lang="en-US" sz="1800" dirty="0">
                <a:latin typeface="+mj-lt"/>
              </a:rPr>
              <a:t>– </a:t>
            </a:r>
            <a:r>
              <a:rPr lang="ru-RU" sz="1800" dirty="0">
                <a:latin typeface="+mj-lt"/>
              </a:rPr>
              <a:t>перехватывает исключения в блоке, с возможностью продолжить выполнение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1800" dirty="0">
                <a:latin typeface="+mj-lt"/>
                <a:ea typeface="Cambria Math" panose="02040503050406030204" pitchFamily="18" charset="0"/>
                <a:cs typeface="JetBrains Mono" panose="02000009000000000000" pitchFamily="49" charset="0"/>
              </a:rPr>
              <a:t>try/finally</a:t>
            </a:r>
            <a:r>
              <a:rPr lang="en-US" sz="1800" dirty="0">
                <a:latin typeface="+mj-lt"/>
                <a:cs typeface="JetBrains Mono" panose="02000009000000000000" pitchFamily="49" charset="0"/>
              </a:rPr>
              <a:t> </a:t>
            </a:r>
            <a:r>
              <a:rPr lang="en-US" sz="1800" dirty="0">
                <a:latin typeface="+mj-lt"/>
              </a:rPr>
              <a:t>– </a:t>
            </a:r>
            <a:r>
              <a:rPr lang="ru-RU" sz="1800" dirty="0">
                <a:latin typeface="+mj-lt"/>
              </a:rPr>
              <a:t>выполняет операторы из блока </a:t>
            </a:r>
            <a:r>
              <a:rPr lang="en-US" sz="1800" dirty="0">
                <a:latin typeface="+mj-lt"/>
              </a:rPr>
              <a:t>finally</a:t>
            </a:r>
            <a:r>
              <a:rPr lang="ru-RU" sz="1800" dirty="0">
                <a:latin typeface="+mj-lt"/>
              </a:rPr>
              <a:t> независимо от того, произошло ли исключение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1800" dirty="0">
                <a:latin typeface="+mj-lt"/>
                <a:ea typeface="Cambria Math" panose="02040503050406030204" pitchFamily="18" charset="0"/>
                <a:cs typeface="JetBrains Mono" panose="02000009000000000000" pitchFamily="49" charset="0"/>
              </a:rPr>
              <a:t>raise</a:t>
            </a:r>
            <a:r>
              <a:rPr lang="en-US" sz="1800" dirty="0">
                <a:latin typeface="+mj-lt"/>
              </a:rPr>
              <a:t> – </a:t>
            </a:r>
            <a:r>
              <a:rPr lang="ru-RU" sz="1800" dirty="0">
                <a:latin typeface="+mj-lt"/>
              </a:rPr>
              <a:t>создаёт событие исключения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1800" dirty="0">
                <a:latin typeface="+mj-lt"/>
                <a:ea typeface="Cambria Math" panose="02040503050406030204" pitchFamily="18" charset="0"/>
                <a:cs typeface="JetBrains Mono" panose="02000009000000000000" pitchFamily="49" charset="0"/>
              </a:rPr>
              <a:t>assert</a:t>
            </a:r>
            <a:r>
              <a:rPr lang="en-US" sz="1800" dirty="0">
                <a:latin typeface="+mj-lt"/>
              </a:rPr>
              <a:t> – </a:t>
            </a:r>
            <a:r>
              <a:rPr lang="ru-RU" sz="1800" dirty="0">
                <a:latin typeface="+mj-lt"/>
              </a:rPr>
              <a:t>создаёт событие исключения в зависимости от выполнения условий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1800" dirty="0">
                <a:latin typeface="+mj-lt"/>
                <a:ea typeface="Cambria Math" panose="02040503050406030204" pitchFamily="18" charset="0"/>
                <a:cs typeface="JetBrains Mono" panose="02000009000000000000" pitchFamily="49" charset="0"/>
              </a:rPr>
              <a:t>with/as</a:t>
            </a:r>
            <a:r>
              <a:rPr lang="en-US" sz="1800" dirty="0">
                <a:latin typeface="+mj-lt"/>
              </a:rPr>
              <a:t> – </a:t>
            </a:r>
            <a:r>
              <a:rPr lang="ru-RU" sz="1800" dirty="0">
                <a:latin typeface="+mj-lt"/>
              </a:rPr>
              <a:t>управление контекстом ресурсов</a:t>
            </a:r>
          </a:p>
          <a:p>
            <a:pPr marL="0" indent="0">
              <a:buNone/>
            </a:pPr>
            <a:endParaRPr lang="ru-RU" sz="1800" dirty="0">
              <a:latin typeface="+mj-lt"/>
            </a:endParaRPr>
          </a:p>
          <a:p>
            <a:pPr marL="0" indent="0">
              <a:buNone/>
            </a:pPr>
            <a:endParaRPr lang="en-US" sz="1800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85412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Перехват исключений</a:t>
            </a:r>
            <a:endParaRPr lang="en-US" b="1" dirty="0">
              <a:latin typeface="+mj-lt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800" dirty="0">
              <a:latin typeface="+mj-lt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try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  <a:endParaRPr lang="ru-RU" sz="2400" dirty="0">
              <a:latin typeface="+mj-lt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ru-RU" sz="2400" dirty="0">
                <a:latin typeface="+mj-lt"/>
                <a:ea typeface="Red Hat Mono" panose="02010309040201060303" pitchFamily="49" charset="0"/>
                <a:cs typeface="Red Hat Mono" panose="02010309040201060303" pitchFamily="49" charset="0"/>
              </a:rPr>
              <a:t>    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  <a:ea typeface="Red Hat Mono" panose="02010309040201060303" pitchFamily="49" charset="0"/>
                <a:cs typeface="Red Hat Mono" panose="02010309040201060303" pitchFamily="49" charset="0"/>
              </a:rPr>
              <a:t>начало блока</a:t>
            </a:r>
          </a:p>
          <a:p>
            <a:pPr marL="0" indent="0">
              <a:buNone/>
            </a:pPr>
            <a:r>
              <a:rPr lang="ru-RU" sz="2400" dirty="0">
                <a:latin typeface="+mj-lt"/>
                <a:ea typeface="Red Hat Mono" panose="02010309040201060303" pitchFamily="49" charset="0"/>
                <a:cs typeface="Red Hat Mono" panose="02010309040201060303" pitchFamily="49" charset="0"/>
              </a:rPr>
              <a:t>    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l[0]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except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IndexError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  <a:endParaRPr lang="ru-RU" sz="2400" dirty="0">
              <a:latin typeface="+mj-lt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ru-RU" sz="2400" dirty="0">
                <a:latin typeface="+mj-lt"/>
                <a:ea typeface="Red Hat Mono" panose="02010309040201060303" pitchFamily="49" charset="0"/>
                <a:cs typeface="Red Hat Mono" panose="02010309040201060303" pitchFamily="49" charset="0"/>
              </a:rPr>
              <a:t>    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  <a:ea typeface="Red Hat Mono" panose="02010309040201060303" pitchFamily="49" charset="0"/>
                <a:cs typeface="Red Hat Mono" panose="02010309040201060303" pitchFamily="49" charset="0"/>
              </a:rPr>
              <a:t>ждём исключение</a:t>
            </a:r>
          </a:p>
          <a:p>
            <a:pPr marL="0" indent="0">
              <a:buNone/>
            </a:pPr>
            <a:r>
              <a:rPr lang="ru-RU" sz="2400" dirty="0">
                <a:latin typeface="+mj-lt"/>
                <a:ea typeface="Red Hat Mono" panose="02010309040201060303" pitchFamily="49" charset="0"/>
                <a:cs typeface="Red Hat Mono" panose="02010309040201060303" pitchFamily="49" charset="0"/>
              </a:rPr>
              <a:t>    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</a:t>
            </a: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print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(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'an error occurred’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)</a:t>
            </a:r>
          </a:p>
          <a:p>
            <a:pPr marL="0" indent="0">
              <a:buNone/>
            </a:pPr>
            <a:endParaRPr lang="ru-RU" sz="2400" dirty="0">
              <a:latin typeface="+mj-lt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l[0] = 1</a:t>
            </a:r>
            <a:r>
              <a:rPr lang="ru-RU" sz="2400" dirty="0">
                <a:latin typeface="+mj-lt"/>
                <a:ea typeface="Red Hat Mono" panose="02010309040201060303" pitchFamily="49" charset="0"/>
                <a:cs typeface="Red Hat Mono" panose="02010309040201060303" pitchFamily="49" charset="0"/>
              </a:rPr>
              <a:t>0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#</a:t>
            </a:r>
            <a:r>
              <a:rPr lang="ru-RU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  <a:ea typeface="Red Hat Mono" panose="02010309040201060303" pitchFamily="49" charset="0"/>
                <a:cs typeface="Red Hat Mono" panose="02010309040201060303" pitchFamily="49" charset="0"/>
              </a:rPr>
              <a:t>выполнение продолжается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4BADFB-C6A5-4832-A627-76CF205D0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sz="1800" dirty="0"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79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события исключения</a:t>
            </a:r>
            <a:endParaRPr lang="en-US" b="1" dirty="0">
              <a:latin typeface="+mj-lt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try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  <a:endParaRPr lang="ru-RU" sz="2000" dirty="0">
              <a:latin typeface="JetBrains Mono" panose="02000009000000000000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   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начало блока</a:t>
            </a: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   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raise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000" dirty="0" err="1">
                <a:solidFill>
                  <a:schemeClr val="accent2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IndexError</a:t>
            </a:r>
            <a:endParaRPr lang="ru-RU" sz="2000" dirty="0">
              <a:solidFill>
                <a:schemeClr val="accent2"/>
              </a:solidFill>
              <a:latin typeface="JetBrains Mono" panose="02000009000000000000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   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создание события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except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000" dirty="0" err="1">
                <a:solidFill>
                  <a:schemeClr val="accent2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IndexError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  <a:endParaRPr lang="ru-RU" sz="2000" dirty="0">
              <a:latin typeface="JetBrains Mono" panose="02000009000000000000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  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</a:t>
            </a:r>
            <a:r>
              <a:rPr lang="ru-RU" sz="20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ждём исключение</a:t>
            </a: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   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print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(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'an error occurred'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4BADFB-C6A5-4832-A627-76CF205D0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sz="1800" dirty="0"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613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Освобождение памяти</a:t>
            </a:r>
            <a:endParaRPr lang="en-US" b="1" dirty="0">
              <a:latin typeface="+mj-lt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600" dirty="0">
              <a:latin typeface="Cambria Math" panose="02040503050406030204" pitchFamily="18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ru-RU" sz="1600" dirty="0">
              <a:latin typeface="Cambria Math" panose="02040503050406030204" pitchFamily="18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try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  <a:endParaRPr lang="ru-RU" sz="2000" dirty="0">
              <a:latin typeface="JetBrains Mono" panose="02000009000000000000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   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начало блока</a:t>
            </a: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   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l = [1,2,3,4,5]						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создание ресурса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except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000" dirty="0" err="1">
                <a:solidFill>
                  <a:schemeClr val="accent2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IndexError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						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ждём исключение</a:t>
            </a: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   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print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(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'an error occurred’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finally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   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del l				</a:t>
            </a:r>
            <a:endParaRPr lang="ru-RU" sz="2000" dirty="0">
              <a:latin typeface="JetBrains Mono" panose="02000009000000000000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   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освобождение памяти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4BADFB-C6A5-4832-A627-76CF205D0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sz="1800" dirty="0"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743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Готов ко всему</a:t>
            </a:r>
            <a:endParaRPr lang="en-US" b="1" dirty="0">
              <a:latin typeface="+mj-lt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>
              <a:solidFill>
                <a:schemeClr val="accent1"/>
              </a:solidFill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try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							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… statements …		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основная часть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except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1600" dirty="0">
                <a:solidFill>
                  <a:schemeClr val="accent2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event1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 … statements …	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если произошёл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event1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except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(</a:t>
            </a:r>
            <a:r>
              <a:rPr lang="en-US" sz="1600" dirty="0">
                <a:solidFill>
                  <a:schemeClr val="accent2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event2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, </a:t>
            </a:r>
            <a:r>
              <a:rPr lang="en-US" sz="1600" dirty="0">
                <a:solidFill>
                  <a:schemeClr val="accent2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event3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… statements …		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если произошли </a:t>
            </a:r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event2 </a:t>
            </a:r>
            <a:r>
              <a:rPr lang="ru-RU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или </a:t>
            </a:r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event3</a:t>
            </a:r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except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1600" dirty="0">
                <a:solidFill>
                  <a:schemeClr val="accent2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event4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as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error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 … statements …	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присваивание 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event4 </a:t>
            </a:r>
            <a:r>
              <a:rPr lang="ru-RU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переменной</a:t>
            </a:r>
            <a:endParaRPr lang="ru-RU" sz="16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except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 … statements …	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если произошли любые другие 					события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else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… statements …		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если исключений не было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finally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… statements …		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выполняетя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всегда</a:t>
            </a:r>
            <a:r>
              <a:rPr lang="ru-RU" sz="16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			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4BADFB-C6A5-4832-A627-76CF205D0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sz="1800" dirty="0"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484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ru-RU" sz="3600" b="1" dirty="0"/>
              <a:t>Исключения на практике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783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368</Words>
  <Application>Microsoft Office PowerPoint</Application>
  <PresentationFormat>Widescreen</PresentationFormat>
  <Paragraphs>68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Fira Sans Medium</vt:lpstr>
      <vt:lpstr>JetBrains Mono</vt:lpstr>
      <vt:lpstr>Jura</vt:lpstr>
      <vt:lpstr>Mulish</vt:lpstr>
      <vt:lpstr>Office Theme</vt:lpstr>
      <vt:lpstr>01_Welcome</vt:lpstr>
      <vt:lpstr>Обработка исключений</vt:lpstr>
      <vt:lpstr>Роли исключений</vt:lpstr>
      <vt:lpstr>Исключения </vt:lpstr>
      <vt:lpstr>Перехват исключений</vt:lpstr>
      <vt:lpstr>Создание события исключения</vt:lpstr>
      <vt:lpstr>Освобождение памяти</vt:lpstr>
      <vt:lpstr>Готов ко всему</vt:lpstr>
      <vt:lpstr>Исключения на практике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Обработка исключений</dc:title>
  <dc:creator>Mikita Tsiarentsyeu</dc:creator>
  <cp:lastModifiedBy>Mikita Tsiarentsyeu</cp:lastModifiedBy>
  <cp:revision>1</cp:revision>
  <dcterms:created xsi:type="dcterms:W3CDTF">2023-07-11T13:52:18Z</dcterms:created>
  <dcterms:modified xsi:type="dcterms:W3CDTF">2023-07-11T13:54:10Z</dcterms:modified>
</cp:coreProperties>
</file>