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49" r:id="rId3"/>
    <p:sldId id="750" r:id="rId4"/>
    <p:sldId id="752" r:id="rId5"/>
    <p:sldId id="751" r:id="rId6"/>
    <p:sldId id="748" r:id="rId7"/>
    <p:sldId id="773" r:id="rId8"/>
    <p:sldId id="774" r:id="rId9"/>
    <p:sldId id="365" r:id="rId10"/>
    <p:sldId id="7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3D261BE-98A0-4315-884F-0757744B4D22}">
          <p14:sldIdLst>
            <p14:sldId id="749"/>
            <p14:sldId id="750"/>
            <p14:sldId id="752"/>
            <p14:sldId id="751"/>
            <p14:sldId id="748"/>
          </p14:sldIdLst>
        </p14:section>
        <p14:section name="Декораторы" id="{F2F5CEA0-38A4-4CEA-8B77-602789B4F942}">
          <p14:sldIdLst>
            <p14:sldId id="773"/>
            <p14:sldId id="774"/>
            <p14:sldId id="365"/>
            <p14:sldId id="7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D407DC-AFC5-4732-9986-AB601EF48EDE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E6C6D49-236F-41A6-A7E2-E8633E962D75}">
      <dgm:prSet/>
      <dgm:spPr/>
      <dgm:t>
        <a:bodyPr/>
        <a:lstStyle/>
        <a:p>
          <a:r>
            <a:rPr lang="ru-RU" dirty="0">
              <a:latin typeface="+mj-lt"/>
            </a:rPr>
            <a:t>Явный синтаксис, привлекающий внимание</a:t>
          </a:r>
          <a:endParaRPr lang="en-US" dirty="0">
            <a:latin typeface="+mj-lt"/>
          </a:endParaRPr>
        </a:p>
      </dgm:t>
    </dgm:pt>
    <dgm:pt modelId="{A2C695F2-1F06-4D80-88F3-1B92AAE3B0D6}" type="parTrans" cxnId="{46EEADC1-5A11-44D6-87A0-37498F5C32D5}">
      <dgm:prSet/>
      <dgm:spPr/>
      <dgm:t>
        <a:bodyPr/>
        <a:lstStyle/>
        <a:p>
          <a:endParaRPr lang="en-US"/>
        </a:p>
      </dgm:t>
    </dgm:pt>
    <dgm:pt modelId="{4541697C-B62E-4EF8-B454-E737B4D5E831}" type="sibTrans" cxnId="{46EEADC1-5A11-44D6-87A0-37498F5C32D5}">
      <dgm:prSet/>
      <dgm:spPr/>
      <dgm:t>
        <a:bodyPr/>
        <a:lstStyle/>
        <a:p>
          <a:endParaRPr lang="en-US"/>
        </a:p>
      </dgm:t>
    </dgm:pt>
    <dgm:pt modelId="{48661507-86B6-48D2-AA40-3AB1064ECA1B}">
      <dgm:prSet/>
      <dgm:spPr/>
      <dgm:t>
        <a:bodyPr/>
        <a:lstStyle/>
        <a:p>
          <a:r>
            <a:rPr lang="ru-RU" dirty="0">
              <a:latin typeface="+mj-lt"/>
            </a:rPr>
            <a:t>Декоратор применяется один раз сразу после создания функции</a:t>
          </a:r>
          <a:endParaRPr lang="en-US" dirty="0">
            <a:latin typeface="+mj-lt"/>
          </a:endParaRPr>
        </a:p>
      </dgm:t>
    </dgm:pt>
    <dgm:pt modelId="{6DA79D64-2999-4CFA-9BA9-CFB3C086C0B7}" type="parTrans" cxnId="{DB61BD46-AA07-4F2C-A10A-3483E88D0285}">
      <dgm:prSet/>
      <dgm:spPr/>
      <dgm:t>
        <a:bodyPr/>
        <a:lstStyle/>
        <a:p>
          <a:endParaRPr lang="en-US"/>
        </a:p>
      </dgm:t>
    </dgm:pt>
    <dgm:pt modelId="{59C74633-0BC8-43EE-9BE7-6918D6B47CB9}" type="sibTrans" cxnId="{DB61BD46-AA07-4F2C-A10A-3483E88D0285}">
      <dgm:prSet/>
      <dgm:spPr/>
      <dgm:t>
        <a:bodyPr/>
        <a:lstStyle/>
        <a:p>
          <a:endParaRPr lang="en-US"/>
        </a:p>
      </dgm:t>
    </dgm:pt>
    <dgm:pt modelId="{3C0F29EA-D10F-4E6A-9432-A70E4CFEEEF2}">
      <dgm:prSet/>
      <dgm:spPr/>
      <dgm:t>
        <a:bodyPr/>
        <a:lstStyle/>
        <a:p>
          <a:r>
            <a:rPr lang="ru-RU" dirty="0">
              <a:latin typeface="+mj-lt"/>
            </a:rPr>
            <a:t>Одним и тем же декоратором можно изменять поведения множества функций</a:t>
          </a:r>
          <a:endParaRPr lang="en-US" dirty="0">
            <a:latin typeface="+mj-lt"/>
          </a:endParaRPr>
        </a:p>
      </dgm:t>
    </dgm:pt>
    <dgm:pt modelId="{8E79A6A0-DCAF-42BE-BA1A-5405038C47B1}" type="parTrans" cxnId="{8F380CF4-19A6-4C35-91DC-CDD009AB2716}">
      <dgm:prSet/>
      <dgm:spPr/>
      <dgm:t>
        <a:bodyPr/>
        <a:lstStyle/>
        <a:p>
          <a:endParaRPr lang="en-US"/>
        </a:p>
      </dgm:t>
    </dgm:pt>
    <dgm:pt modelId="{2E669CDC-F291-4E2F-AC7F-B6B77E520EC7}" type="sibTrans" cxnId="{8F380CF4-19A6-4C35-91DC-CDD009AB2716}">
      <dgm:prSet/>
      <dgm:spPr/>
      <dgm:t>
        <a:bodyPr/>
        <a:lstStyle/>
        <a:p>
          <a:endParaRPr lang="en-US"/>
        </a:p>
      </dgm:t>
    </dgm:pt>
    <dgm:pt modelId="{7CABC91C-8B17-49C4-A879-9A80CDFBB7FA}" type="pres">
      <dgm:prSet presAssocID="{71D407DC-AFC5-4732-9986-AB601EF48EDE}" presName="vert0" presStyleCnt="0">
        <dgm:presLayoutVars>
          <dgm:dir/>
          <dgm:animOne val="branch"/>
          <dgm:animLvl val="lvl"/>
        </dgm:presLayoutVars>
      </dgm:prSet>
      <dgm:spPr/>
    </dgm:pt>
    <dgm:pt modelId="{C0572111-64D0-4749-9192-81DB5ED523B3}" type="pres">
      <dgm:prSet presAssocID="{FE6C6D49-236F-41A6-A7E2-E8633E962D75}" presName="thickLine" presStyleLbl="alignNode1" presStyleIdx="0" presStyleCnt="3"/>
      <dgm:spPr/>
    </dgm:pt>
    <dgm:pt modelId="{14465098-676A-43BD-958C-022DD87500F5}" type="pres">
      <dgm:prSet presAssocID="{FE6C6D49-236F-41A6-A7E2-E8633E962D75}" presName="horz1" presStyleCnt="0"/>
      <dgm:spPr/>
    </dgm:pt>
    <dgm:pt modelId="{48095366-23BD-4008-A086-9DF155AE21BA}" type="pres">
      <dgm:prSet presAssocID="{FE6C6D49-236F-41A6-A7E2-E8633E962D75}" presName="tx1" presStyleLbl="revTx" presStyleIdx="0" presStyleCnt="3"/>
      <dgm:spPr/>
    </dgm:pt>
    <dgm:pt modelId="{163282A5-7C47-4750-B6FE-E6FBF87FE344}" type="pres">
      <dgm:prSet presAssocID="{FE6C6D49-236F-41A6-A7E2-E8633E962D75}" presName="vert1" presStyleCnt="0"/>
      <dgm:spPr/>
    </dgm:pt>
    <dgm:pt modelId="{8CF55579-E2FB-47CD-B15E-3332B91E0212}" type="pres">
      <dgm:prSet presAssocID="{48661507-86B6-48D2-AA40-3AB1064ECA1B}" presName="thickLine" presStyleLbl="alignNode1" presStyleIdx="1" presStyleCnt="3"/>
      <dgm:spPr/>
    </dgm:pt>
    <dgm:pt modelId="{AF3BCB18-DDCB-4AB1-AA47-87C375FEF4F4}" type="pres">
      <dgm:prSet presAssocID="{48661507-86B6-48D2-AA40-3AB1064ECA1B}" presName="horz1" presStyleCnt="0"/>
      <dgm:spPr/>
    </dgm:pt>
    <dgm:pt modelId="{A6469678-6A16-49B4-9FE4-95416B99FA85}" type="pres">
      <dgm:prSet presAssocID="{48661507-86B6-48D2-AA40-3AB1064ECA1B}" presName="tx1" presStyleLbl="revTx" presStyleIdx="1" presStyleCnt="3"/>
      <dgm:spPr/>
    </dgm:pt>
    <dgm:pt modelId="{9354B258-76A1-48C8-B9AD-AFC11F293C34}" type="pres">
      <dgm:prSet presAssocID="{48661507-86B6-48D2-AA40-3AB1064ECA1B}" presName="vert1" presStyleCnt="0"/>
      <dgm:spPr/>
    </dgm:pt>
    <dgm:pt modelId="{007A7228-8F66-45BD-9A5A-93FA89621074}" type="pres">
      <dgm:prSet presAssocID="{3C0F29EA-D10F-4E6A-9432-A70E4CFEEEF2}" presName="thickLine" presStyleLbl="alignNode1" presStyleIdx="2" presStyleCnt="3"/>
      <dgm:spPr/>
    </dgm:pt>
    <dgm:pt modelId="{7EA61C34-0501-46C6-8EAF-82FDB251A6AD}" type="pres">
      <dgm:prSet presAssocID="{3C0F29EA-D10F-4E6A-9432-A70E4CFEEEF2}" presName="horz1" presStyleCnt="0"/>
      <dgm:spPr/>
    </dgm:pt>
    <dgm:pt modelId="{9C95ADC6-EA74-48CC-AC39-4DE32602075D}" type="pres">
      <dgm:prSet presAssocID="{3C0F29EA-D10F-4E6A-9432-A70E4CFEEEF2}" presName="tx1" presStyleLbl="revTx" presStyleIdx="2" presStyleCnt="3"/>
      <dgm:spPr/>
    </dgm:pt>
    <dgm:pt modelId="{AA5FAD77-D1CF-4214-9C5D-718E7BBBD9E5}" type="pres">
      <dgm:prSet presAssocID="{3C0F29EA-D10F-4E6A-9432-A70E4CFEEEF2}" presName="vert1" presStyleCnt="0"/>
      <dgm:spPr/>
    </dgm:pt>
  </dgm:ptLst>
  <dgm:cxnLst>
    <dgm:cxn modelId="{CA01A664-0117-4BC8-8932-FBA68C58FDF9}" type="presOf" srcId="{71D407DC-AFC5-4732-9986-AB601EF48EDE}" destId="{7CABC91C-8B17-49C4-A879-9A80CDFBB7FA}" srcOrd="0" destOrd="0" presId="urn:microsoft.com/office/officeart/2008/layout/LinedList"/>
    <dgm:cxn modelId="{DB61BD46-AA07-4F2C-A10A-3483E88D0285}" srcId="{71D407DC-AFC5-4732-9986-AB601EF48EDE}" destId="{48661507-86B6-48D2-AA40-3AB1064ECA1B}" srcOrd="1" destOrd="0" parTransId="{6DA79D64-2999-4CFA-9BA9-CFB3C086C0B7}" sibTransId="{59C74633-0BC8-43EE-9BE7-6918D6B47CB9}"/>
    <dgm:cxn modelId="{46EEADC1-5A11-44D6-87A0-37498F5C32D5}" srcId="{71D407DC-AFC5-4732-9986-AB601EF48EDE}" destId="{FE6C6D49-236F-41A6-A7E2-E8633E962D75}" srcOrd="0" destOrd="0" parTransId="{A2C695F2-1F06-4D80-88F3-1B92AAE3B0D6}" sibTransId="{4541697C-B62E-4EF8-B454-E737B4D5E831}"/>
    <dgm:cxn modelId="{3A83EDD8-28CC-41BD-8183-83E3AF73B50F}" type="presOf" srcId="{3C0F29EA-D10F-4E6A-9432-A70E4CFEEEF2}" destId="{9C95ADC6-EA74-48CC-AC39-4DE32602075D}" srcOrd="0" destOrd="0" presId="urn:microsoft.com/office/officeart/2008/layout/LinedList"/>
    <dgm:cxn modelId="{A49C87E4-6065-43A6-88E3-CAD960E8A525}" type="presOf" srcId="{FE6C6D49-236F-41A6-A7E2-E8633E962D75}" destId="{48095366-23BD-4008-A086-9DF155AE21BA}" srcOrd="0" destOrd="0" presId="urn:microsoft.com/office/officeart/2008/layout/LinedList"/>
    <dgm:cxn modelId="{84A295ED-077A-4444-B554-6B57839BD0FA}" type="presOf" srcId="{48661507-86B6-48D2-AA40-3AB1064ECA1B}" destId="{A6469678-6A16-49B4-9FE4-95416B99FA85}" srcOrd="0" destOrd="0" presId="urn:microsoft.com/office/officeart/2008/layout/LinedList"/>
    <dgm:cxn modelId="{8F380CF4-19A6-4C35-91DC-CDD009AB2716}" srcId="{71D407DC-AFC5-4732-9986-AB601EF48EDE}" destId="{3C0F29EA-D10F-4E6A-9432-A70E4CFEEEF2}" srcOrd="2" destOrd="0" parTransId="{8E79A6A0-DCAF-42BE-BA1A-5405038C47B1}" sibTransId="{2E669CDC-F291-4E2F-AC7F-B6B77E520EC7}"/>
    <dgm:cxn modelId="{1A4EF2D5-11A8-4104-B7DE-6182F6A0866F}" type="presParOf" srcId="{7CABC91C-8B17-49C4-A879-9A80CDFBB7FA}" destId="{C0572111-64D0-4749-9192-81DB5ED523B3}" srcOrd="0" destOrd="0" presId="urn:microsoft.com/office/officeart/2008/layout/LinedList"/>
    <dgm:cxn modelId="{E2D041FE-CC41-45E2-AF26-3CDFFE93BCFA}" type="presParOf" srcId="{7CABC91C-8B17-49C4-A879-9A80CDFBB7FA}" destId="{14465098-676A-43BD-958C-022DD87500F5}" srcOrd="1" destOrd="0" presId="urn:microsoft.com/office/officeart/2008/layout/LinedList"/>
    <dgm:cxn modelId="{9F1F591C-C12F-439C-B068-B1B448C94539}" type="presParOf" srcId="{14465098-676A-43BD-958C-022DD87500F5}" destId="{48095366-23BD-4008-A086-9DF155AE21BA}" srcOrd="0" destOrd="0" presId="urn:microsoft.com/office/officeart/2008/layout/LinedList"/>
    <dgm:cxn modelId="{8E5F3334-E8E9-4D75-8CDE-66D8889E611D}" type="presParOf" srcId="{14465098-676A-43BD-958C-022DD87500F5}" destId="{163282A5-7C47-4750-B6FE-E6FBF87FE344}" srcOrd="1" destOrd="0" presId="urn:microsoft.com/office/officeart/2008/layout/LinedList"/>
    <dgm:cxn modelId="{9E5C2858-2E1F-461F-817E-76A619092F45}" type="presParOf" srcId="{7CABC91C-8B17-49C4-A879-9A80CDFBB7FA}" destId="{8CF55579-E2FB-47CD-B15E-3332B91E0212}" srcOrd="2" destOrd="0" presId="urn:microsoft.com/office/officeart/2008/layout/LinedList"/>
    <dgm:cxn modelId="{B06A767C-1D9B-438D-87A7-C0E71C4CF78A}" type="presParOf" srcId="{7CABC91C-8B17-49C4-A879-9A80CDFBB7FA}" destId="{AF3BCB18-DDCB-4AB1-AA47-87C375FEF4F4}" srcOrd="3" destOrd="0" presId="urn:microsoft.com/office/officeart/2008/layout/LinedList"/>
    <dgm:cxn modelId="{AB47B0BC-24F1-4918-8E28-6554B2E8855C}" type="presParOf" srcId="{AF3BCB18-DDCB-4AB1-AA47-87C375FEF4F4}" destId="{A6469678-6A16-49B4-9FE4-95416B99FA85}" srcOrd="0" destOrd="0" presId="urn:microsoft.com/office/officeart/2008/layout/LinedList"/>
    <dgm:cxn modelId="{3B230CFB-2C2D-486A-A288-89E18B5F7CCF}" type="presParOf" srcId="{AF3BCB18-DDCB-4AB1-AA47-87C375FEF4F4}" destId="{9354B258-76A1-48C8-B9AD-AFC11F293C34}" srcOrd="1" destOrd="0" presId="urn:microsoft.com/office/officeart/2008/layout/LinedList"/>
    <dgm:cxn modelId="{9BC4D8C9-1D0D-4332-BF2D-446D3499E323}" type="presParOf" srcId="{7CABC91C-8B17-49C4-A879-9A80CDFBB7FA}" destId="{007A7228-8F66-45BD-9A5A-93FA89621074}" srcOrd="4" destOrd="0" presId="urn:microsoft.com/office/officeart/2008/layout/LinedList"/>
    <dgm:cxn modelId="{98AF54FE-BB4B-468F-BED1-147809F421F2}" type="presParOf" srcId="{7CABC91C-8B17-49C4-A879-9A80CDFBB7FA}" destId="{7EA61C34-0501-46C6-8EAF-82FDB251A6AD}" srcOrd="5" destOrd="0" presId="urn:microsoft.com/office/officeart/2008/layout/LinedList"/>
    <dgm:cxn modelId="{1BA205D0-831A-408C-979B-457D268FF377}" type="presParOf" srcId="{7EA61C34-0501-46C6-8EAF-82FDB251A6AD}" destId="{9C95ADC6-EA74-48CC-AC39-4DE32602075D}" srcOrd="0" destOrd="0" presId="urn:microsoft.com/office/officeart/2008/layout/LinedList"/>
    <dgm:cxn modelId="{FE30E062-E203-45EF-96C1-3955019BE113}" type="presParOf" srcId="{7EA61C34-0501-46C6-8EAF-82FDB251A6AD}" destId="{AA5FAD77-D1CF-4214-9C5D-718E7BBBD9E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572111-64D0-4749-9192-81DB5ED523B3}">
      <dsp:nvSpPr>
        <dsp:cNvPr id="0" name=""/>
        <dsp:cNvSpPr/>
      </dsp:nvSpPr>
      <dsp:spPr>
        <a:xfrm>
          <a:off x="0" y="1747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095366-23BD-4008-A086-9DF155AE21BA}">
      <dsp:nvSpPr>
        <dsp:cNvPr id="0" name=""/>
        <dsp:cNvSpPr/>
      </dsp:nvSpPr>
      <dsp:spPr>
        <a:xfrm>
          <a:off x="0" y="1747"/>
          <a:ext cx="10515600" cy="1191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 dirty="0">
              <a:latin typeface="+mj-lt"/>
            </a:rPr>
            <a:t>Явный синтаксис, привлекающий внимание</a:t>
          </a:r>
          <a:endParaRPr lang="en-US" sz="3300" kern="1200" dirty="0">
            <a:latin typeface="+mj-lt"/>
          </a:endParaRPr>
        </a:p>
      </dsp:txBody>
      <dsp:txXfrm>
        <a:off x="0" y="1747"/>
        <a:ext cx="10515600" cy="1191576"/>
      </dsp:txXfrm>
    </dsp:sp>
    <dsp:sp modelId="{8CF55579-E2FB-47CD-B15E-3332B91E0212}">
      <dsp:nvSpPr>
        <dsp:cNvPr id="0" name=""/>
        <dsp:cNvSpPr/>
      </dsp:nvSpPr>
      <dsp:spPr>
        <a:xfrm>
          <a:off x="0" y="1193324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69678-6A16-49B4-9FE4-95416B99FA85}">
      <dsp:nvSpPr>
        <dsp:cNvPr id="0" name=""/>
        <dsp:cNvSpPr/>
      </dsp:nvSpPr>
      <dsp:spPr>
        <a:xfrm>
          <a:off x="0" y="1193324"/>
          <a:ext cx="10515600" cy="1191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 dirty="0">
              <a:latin typeface="+mj-lt"/>
            </a:rPr>
            <a:t>Декоратор применяется один раз сразу после создания функции</a:t>
          </a:r>
          <a:endParaRPr lang="en-US" sz="3300" kern="1200" dirty="0">
            <a:latin typeface="+mj-lt"/>
          </a:endParaRPr>
        </a:p>
      </dsp:txBody>
      <dsp:txXfrm>
        <a:off x="0" y="1193324"/>
        <a:ext cx="10515600" cy="1191576"/>
      </dsp:txXfrm>
    </dsp:sp>
    <dsp:sp modelId="{007A7228-8F66-45BD-9A5A-93FA89621074}">
      <dsp:nvSpPr>
        <dsp:cNvPr id="0" name=""/>
        <dsp:cNvSpPr/>
      </dsp:nvSpPr>
      <dsp:spPr>
        <a:xfrm>
          <a:off x="0" y="2384900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95ADC6-EA74-48CC-AC39-4DE32602075D}">
      <dsp:nvSpPr>
        <dsp:cNvPr id="0" name=""/>
        <dsp:cNvSpPr/>
      </dsp:nvSpPr>
      <dsp:spPr>
        <a:xfrm>
          <a:off x="0" y="2384900"/>
          <a:ext cx="10515600" cy="1191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 dirty="0">
              <a:latin typeface="+mj-lt"/>
            </a:rPr>
            <a:t>Одним и тем же декоратором можно изменять поведения множества функций</a:t>
          </a:r>
          <a:endParaRPr lang="en-US" sz="3300" kern="1200" dirty="0">
            <a:latin typeface="+mj-lt"/>
          </a:endParaRPr>
        </a:p>
      </dsp:txBody>
      <dsp:txXfrm>
        <a:off x="0" y="2384900"/>
        <a:ext cx="10515600" cy="11915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2735B-B063-B275-ABA6-35CBC2411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765229-D2DE-2A1D-B118-C4248AC0F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53DD6-2AA7-0B0A-6B20-59B8CB0F5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3F40E-3346-4089-8C8C-56548F47EAD7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64F5D-6307-7FB3-A1D1-EF6B5B253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357CA-5368-9A69-DFA2-CCE94D1D4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3862-1F35-43C3-B649-0D8FA1FBA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28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41D2-336B-1991-DB12-807728EAD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E884E-AEA0-D15E-E2B0-67C034252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6E43A-99EF-5853-5E25-734F86C29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3F40E-3346-4089-8C8C-56548F47EAD7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ED182-4E8D-85EE-DECD-1F11D34AA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C09EB-286F-A38C-CC56-246495D9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3862-1F35-43C3-B649-0D8FA1FBA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84076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0527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4203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4464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667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0585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4714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1445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51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287041620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5789917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716600-3C04-25FA-AFD6-67A35FA8D7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BCC2AE-31D1-5DD0-74C5-92E4F72C1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C1326-6A31-33A4-8CAC-58568BE3C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3F40E-3346-4089-8C8C-56548F47EAD7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D4AC1-75AA-1CF7-21AF-A42CB523F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E6FCF-6675-0F24-F41B-66E591FF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3862-1F35-43C3-B649-0D8FA1FBA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43007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410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5311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0824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89136227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5358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0324776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202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4353726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049431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6662408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27581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311890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274480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772380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7/6/2023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391498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47299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7/6/2023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597814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305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51022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947926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636835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257682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771019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951178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66489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6C44A-3AED-583F-B643-72F87F82C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ED8C3-2BEC-6932-DAC9-47D2C5ED6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DFD30-7A0F-A2DF-7037-2FECF8D2E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3F40E-3346-4089-8C8C-56548F47EAD7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8BA9C-65C3-6FB8-6D16-E2B5797CD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7E0E2-D857-9CD4-F111-36AED7E11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3862-1F35-43C3-B649-0D8FA1FBA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217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185881962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0413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72596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005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7464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13710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111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082329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3079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047428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1F65C-747F-CEAC-E68E-271179C24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B3908-6F67-5CE6-CCBC-5922A46EE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8A067-4881-52B6-242D-FCE64B386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3F40E-3346-4089-8C8C-56548F47EAD7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D5D32-14F9-D084-3B50-65FF250A8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6A93B-34FA-F65B-936F-7CADF6CFF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3862-1F35-43C3-B649-0D8FA1FBA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050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5161253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95575786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5271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601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831960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5787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9821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92532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98692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17291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3BFC4-2498-2552-FC35-39B1F8D85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32CE1-DE56-FB3A-7A0F-8CFF2677F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86DF5B-A26B-DEC5-B8D0-D459E9CA1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91AAB-7731-C5A2-BE4E-4C08A6A5D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3F40E-3346-4089-8C8C-56548F47EAD7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4055D-235F-90FD-CAC6-117C9EAF3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EDAE1-A560-9484-38D6-0BEAD4E1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3862-1F35-43C3-B649-0D8FA1FBA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8408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168209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277225169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9909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323005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8432416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24969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15686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55924690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7681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905082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2F165-437D-FF51-6AD3-27840FC1D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7752C-3D28-BF02-43DB-148BAF77A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28A49-C72F-0AA1-36F8-063515E28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DD2758-68E9-0959-3491-636BD5E7DF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5C5587-DD00-B592-A007-4BFFCA2BBD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429520-A39C-D8CF-4657-94C2B5556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3F40E-3346-4089-8C8C-56548F47EAD7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709CF3-FAA4-650C-E68A-D002C3F9D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3B9E8C-65B8-1B05-C4AA-6DB538586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3862-1F35-43C3-B649-0D8FA1FBA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8636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782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51957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16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5939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240471818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767805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0925768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9922512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3106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0982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62A0B-F2AA-5349-28EA-3196D52DC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87B5AE-DB1F-989D-3DD1-90C560D8B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3F40E-3346-4089-8C8C-56548F47EAD7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C14F22-1523-1163-6759-4EED2780E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1543C-B0BF-E8AC-1C19-061A47523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3862-1F35-43C3-B649-0D8FA1FBA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9433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2733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562205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992183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77203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451468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4642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5857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09124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157174725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561971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818682-434D-7C72-2369-E0663EFCE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3F40E-3346-4089-8C8C-56548F47EAD7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345DAB-0FE7-6800-4F91-F7603D264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A750D8-61BD-5645-0784-F6AB09318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3862-1F35-43C3-B649-0D8FA1FBA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3536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650063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797940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754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699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62804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9843185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546566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474859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523980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17240990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52856-80A0-323A-63BC-26D423508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4D537-C325-BBA1-DC18-2C81226A7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F66335-B203-C0DB-BB54-793576711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90981-69C2-E641-B464-8795A042A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3F40E-3346-4089-8C8C-56548F47EAD7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D8BCA-81EF-8142-A7F5-577CE3792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E2649-8323-6935-ADED-31075DB48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3862-1F35-43C3-B649-0D8FA1FBA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7576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67901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1677404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87052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41006219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87252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3856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73582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471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158876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6199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786AF-25B5-31B4-C4D7-06E3F8ECF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FA26B-52BE-C1EA-D615-496F5B9C57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3C0EE-2484-99E6-0E6A-3B748F2C9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E0142-E632-BB08-0ED1-6B3021112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3F40E-3346-4089-8C8C-56548F47EAD7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04384-8D6E-2606-CED9-341B09B97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739E3-857C-DD9C-DD12-81774C38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3862-1F35-43C3-B649-0D8FA1FBA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77177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829400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5332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51334030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3027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8261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214164645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2802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4681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5348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14167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CF7CAA-0BB6-D8A5-039B-C29A29394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1CC8-C4CA-56C3-55A0-6C0A98DF0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3F13D-5B3E-A639-6326-40A8A8DD3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3F40E-3346-4089-8C8C-56548F47EAD7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B8CE9-4992-CCFF-24AD-D3D937F8E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2BFA8-EA61-2AB9-CA00-52971854A6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13862-1F35-43C3-B649-0D8FA1FBA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17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215570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JetBrains Mono" panose="02000009000000000000" pitchFamily="49" charset="0"/>
              </a:rPr>
              <a:t>Замыкания</a:t>
            </a:r>
            <a:r>
              <a:rPr lang="ru-RU" dirty="0"/>
              <a:t> 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accent1"/>
              </a:solidFill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def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maker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(n):</a:t>
            </a:r>
          </a:p>
          <a:p>
            <a:pPr marL="0" indent="0">
              <a:buNone/>
            </a:pPr>
            <a:r>
              <a:rPr lang="ru-RU" sz="28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def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action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(x):</a:t>
            </a:r>
          </a:p>
          <a:p>
            <a:pPr marL="0" indent="0">
              <a:buNone/>
            </a:pPr>
            <a:r>
              <a:rPr lang="ru-RU" sz="28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return x ** n</a:t>
            </a:r>
          </a:p>
          <a:p>
            <a:pPr marL="0" indent="0">
              <a:buNone/>
            </a:pPr>
            <a:r>
              <a:rPr lang="ru-RU" sz="28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return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action</a:t>
            </a:r>
          </a:p>
          <a:p>
            <a:pPr marL="0" indent="0">
              <a:buNone/>
            </a:pPr>
            <a:endParaRPr lang="en-US" sz="28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f = </a:t>
            </a:r>
            <a:r>
              <a:rPr lang="en-US" sz="2800" dirty="0">
                <a:solidFill>
                  <a:srgbClr val="0070C0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maker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(2)</a:t>
            </a:r>
            <a:endParaRPr lang="ru-RU" sz="28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ru-RU" sz="28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sz="28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cs typeface="JetBrains Mono" panose="02000009000000000000" pitchFamily="49" charset="0"/>
              </a:rPr>
              <a:t>При вызове функции</a:t>
            </a:r>
            <a:r>
              <a:rPr lang="ru-RU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f </a:t>
            </a:r>
            <a:r>
              <a:rPr lang="ru-RU" sz="1800" dirty="0">
                <a:cs typeface="JetBrains Mono" panose="02000009000000000000" pitchFamily="49" charset="0"/>
              </a:rPr>
              <a:t>с любым аргументом, результат будет вычислен как квадрат этого аргумента, то есть переменная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n</a:t>
            </a:r>
            <a:r>
              <a:rPr lang="en-US" sz="1800" dirty="0">
                <a:cs typeface="JetBrains Mono" panose="02000009000000000000" pitchFamily="49" charset="0"/>
              </a:rPr>
              <a:t>,</a:t>
            </a:r>
            <a:r>
              <a:rPr lang="ru-RU" sz="1800" dirty="0">
                <a:cs typeface="JetBrains Mono" panose="02000009000000000000" pitchFamily="49" charset="0"/>
              </a:rPr>
              <a:t> была замкнута внутри функции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action</a:t>
            </a:r>
            <a:r>
              <a:rPr lang="en-US" sz="1800" dirty="0">
                <a:cs typeface="JetBrains Mono" panose="02000009000000000000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9284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Замыкания 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691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en-US" sz="3600" b="1" dirty="0"/>
              <a:t>Pizza factory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155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en-US" sz="3600" b="1" dirty="0"/>
              <a:t>counter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707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en-US" sz="3600" b="1" dirty="0">
                <a:latin typeface="+mn-lt"/>
                <a:ea typeface="Jura" pitchFamily="2" charset="0"/>
              </a:rPr>
              <a:t>“callback”</a:t>
            </a:r>
          </a:p>
        </p:txBody>
      </p:sp>
    </p:spTree>
    <p:extLst>
      <p:ext uri="{BB962C8B-B14F-4D97-AF65-F5344CB8AC3E}">
        <p14:creationId xmlns:p14="http://schemas.microsoft.com/office/powerpoint/2010/main" val="3493084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200" dirty="0"/>
              <a:t>Декораторы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638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Декоратор 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def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8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my_decorator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8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func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1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wrapper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#do something</a:t>
            </a:r>
          </a:p>
          <a:p>
            <a:pPr marL="0" indent="0">
              <a:buNone/>
            </a:pP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</a:t>
            </a:r>
            <a:r>
              <a:rPr lang="en-US" sz="18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func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#do something else</a:t>
            </a:r>
          </a:p>
          <a:p>
            <a:pPr marL="0" indent="0">
              <a:buNone/>
            </a:pP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1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return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wrapper</a:t>
            </a:r>
            <a:endParaRPr lang="ru-RU" sz="1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@my_decorator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def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hello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(): </a:t>
            </a:r>
          </a:p>
          <a:p>
            <a:pPr marL="0" indent="0">
              <a:buNone/>
            </a:pP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	</a:t>
            </a:r>
            <a:r>
              <a:rPr lang="en-US" sz="1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print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("hello") </a:t>
            </a:r>
          </a:p>
          <a:p>
            <a:pPr marL="0" indent="0">
              <a:buNone/>
            </a:pP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'''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def hello():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	print(“hello")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hello = 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my_decorator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(hello)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'''</a:t>
            </a:r>
            <a:endParaRPr lang="en-US" sz="1800" dirty="0">
              <a:solidFill>
                <a:schemeClr val="accent2">
                  <a:lumMod val="60000"/>
                  <a:lumOff val="40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Функция, «оборачивающая» другую функцию тем самым добавляя некоторую логику</a:t>
            </a:r>
            <a:endParaRPr lang="en-US" dirty="0"/>
          </a:p>
          <a:p>
            <a:endParaRPr lang="en-US" sz="1800" dirty="0"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800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9E722D-BAE9-4ED5-AFAB-D3C309093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5400" dirty="0"/>
              <a:t>Преимущества использования декораторов</a:t>
            </a:r>
            <a:endParaRPr lang="en-US" sz="5400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EC18B6E-8BBC-4E2C-B529-2896868243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0159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en-US" sz="3600" dirty="0" err="1"/>
              <a:t>Декоратор</a:t>
            </a:r>
            <a:r>
              <a:rPr lang="en-US" sz="3600" dirty="0"/>
              <a:t> </a:t>
            </a:r>
            <a:r>
              <a:rPr lang="en-US" sz="3600" dirty="0" err="1"/>
              <a:t>для</a:t>
            </a:r>
            <a:r>
              <a:rPr lang="en-US" sz="3600" dirty="0"/>
              <a:t> </a:t>
            </a:r>
            <a:r>
              <a:rPr lang="en-US" sz="3600" dirty="0" err="1"/>
              <a:t>вычисления</a:t>
            </a:r>
            <a:r>
              <a:rPr lang="en-US" sz="3600" dirty="0"/>
              <a:t> </a:t>
            </a:r>
            <a:r>
              <a:rPr lang="en-US" sz="3600" dirty="0" err="1"/>
              <a:t>времени</a:t>
            </a:r>
            <a:r>
              <a:rPr lang="en-US" sz="3600" dirty="0"/>
              <a:t> </a:t>
            </a:r>
            <a:r>
              <a:rPr lang="en-US" sz="3600" dirty="0" err="1"/>
              <a:t>выполнения</a:t>
            </a:r>
            <a:r>
              <a:rPr lang="en-US" sz="3600" dirty="0"/>
              <a:t> </a:t>
            </a:r>
            <a:r>
              <a:rPr lang="en-US" sz="3600" dirty="0" err="1"/>
              <a:t>функции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394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Fira Sans Medium</vt:lpstr>
      <vt:lpstr>JetBrains Mono</vt:lpstr>
      <vt:lpstr>Jura</vt:lpstr>
      <vt:lpstr>Mulish</vt:lpstr>
      <vt:lpstr>Office Theme</vt:lpstr>
      <vt:lpstr>01_Welcome</vt:lpstr>
      <vt:lpstr>Замыкания </vt:lpstr>
      <vt:lpstr>Замыкания </vt:lpstr>
      <vt:lpstr>Pizza factory</vt:lpstr>
      <vt:lpstr>counter</vt:lpstr>
      <vt:lpstr>“callback”</vt:lpstr>
      <vt:lpstr>Декораторы</vt:lpstr>
      <vt:lpstr>Декоратор </vt:lpstr>
      <vt:lpstr>Преимущества использования декораторов</vt:lpstr>
      <vt:lpstr>Декоратор для вычисления времени выполнения функции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Замыкания </dc:title>
  <dc:creator>Mikita Tsiarentsyeu</dc:creator>
  <cp:lastModifiedBy>Mikita Tsiarentsyeu</cp:lastModifiedBy>
  <cp:revision>1</cp:revision>
  <dcterms:created xsi:type="dcterms:W3CDTF">2023-07-06T13:46:30Z</dcterms:created>
  <dcterms:modified xsi:type="dcterms:W3CDTF">2023-07-06T13:47:20Z</dcterms:modified>
</cp:coreProperties>
</file>