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34" r:id="rId3"/>
    <p:sldId id="735" r:id="rId4"/>
    <p:sldId id="736" r:id="rId5"/>
    <p:sldId id="737" r:id="rId6"/>
    <p:sldId id="738" r:id="rId7"/>
    <p:sldId id="33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риализация" id="{A6057D44-2797-48DA-A7AD-FB733D326730}">
          <p14:sldIdLst>
            <p14:sldId id="734"/>
            <p14:sldId id="735"/>
            <p14:sldId id="736"/>
            <p14:sldId id="737"/>
            <p14:sldId id="738"/>
            <p14:sldId id="330"/>
          </p14:sldIdLst>
        </p14:section>
        <p14:section name="Default Section" id="{EDD43D18-C215-45C1-BE52-2A4F4017129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BF5EC-F0BB-4452-B65E-247EEEDD82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875BF7-A8BC-4CDA-8E2F-8FBA86E777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нативная сериализация объектов </a:t>
          </a:r>
          <a:r>
            <a:rPr lang="en-US" dirty="0">
              <a:latin typeface="+mj-lt"/>
              <a:ea typeface="Jura" pitchFamily="2" charset="0"/>
            </a:rPr>
            <a:t>Python</a:t>
          </a:r>
        </a:p>
      </dgm:t>
    </dgm:pt>
    <dgm:pt modelId="{31B0F8D7-D906-46A9-9CAF-150C6E64276D}" type="parTrans" cxnId="{13EC5620-E414-4C2E-B1E6-DE9702E2FCEF}">
      <dgm:prSet/>
      <dgm:spPr/>
      <dgm:t>
        <a:bodyPr/>
        <a:lstStyle/>
        <a:p>
          <a:endParaRPr lang="en-US"/>
        </a:p>
      </dgm:t>
    </dgm:pt>
    <dgm:pt modelId="{839F40E6-826B-4913-B925-DE0574069CF7}" type="sibTrans" cxnId="{13EC5620-E414-4C2E-B1E6-DE9702E2FCEF}">
      <dgm:prSet/>
      <dgm:spPr/>
      <dgm:t>
        <a:bodyPr/>
        <a:lstStyle/>
        <a:p>
          <a:endParaRPr lang="en-US"/>
        </a:p>
      </dgm:t>
    </dgm:pt>
    <dgm:pt modelId="{D4F5BC8D-516F-48E2-BC63-6A3536FA44F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оптимизирован для хранения сложных структур</a:t>
          </a:r>
          <a:endParaRPr lang="en-US" dirty="0">
            <a:latin typeface="+mj-lt"/>
            <a:ea typeface="Jura" pitchFamily="2" charset="0"/>
          </a:endParaRPr>
        </a:p>
      </dgm:t>
    </dgm:pt>
    <dgm:pt modelId="{8B5CA972-EF40-4016-9E00-98B32DB12931}" type="parTrans" cxnId="{08E8C704-4989-4663-9059-B2034D4B668B}">
      <dgm:prSet/>
      <dgm:spPr/>
      <dgm:t>
        <a:bodyPr/>
        <a:lstStyle/>
        <a:p>
          <a:endParaRPr lang="en-US"/>
        </a:p>
      </dgm:t>
    </dgm:pt>
    <dgm:pt modelId="{139492BD-6109-481E-9947-9B8D3CC63040}" type="sibTrans" cxnId="{08E8C704-4989-4663-9059-B2034D4B668B}">
      <dgm:prSet/>
      <dgm:spPr/>
      <dgm:t>
        <a:bodyPr/>
        <a:lstStyle/>
        <a:p>
          <a:endParaRPr lang="en-US"/>
        </a:p>
      </dgm:t>
    </dgm:pt>
    <dgm:pt modelId="{0F8D5BE4-5F41-43C4-B481-5F3AEC1EE95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 для чтения людьми и передачи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1ADE00C3-9CB1-45AB-AF2B-0FE72499D3EC}" type="parTrans" cxnId="{3A8AB08B-B3F1-4280-9EBC-3949DB68B1A7}">
      <dgm:prSet/>
      <dgm:spPr/>
      <dgm:t>
        <a:bodyPr/>
        <a:lstStyle/>
        <a:p>
          <a:endParaRPr lang="en-US"/>
        </a:p>
      </dgm:t>
    </dgm:pt>
    <dgm:pt modelId="{5640EB21-2459-40C9-B6AA-880D801581CE}" type="sibTrans" cxnId="{3A8AB08B-B3F1-4280-9EBC-3949DB68B1A7}">
      <dgm:prSet/>
      <dgm:spPr/>
      <dgm:t>
        <a:bodyPr/>
        <a:lstStyle/>
        <a:p>
          <a:endParaRPr lang="en-US"/>
        </a:p>
      </dgm:t>
    </dgm:pt>
    <dgm:pt modelId="{8383BB22-3269-4577-929D-3BA1AECB9CA3}" type="pres">
      <dgm:prSet presAssocID="{9F0BF5EC-F0BB-4452-B65E-247EEEDD822F}" presName="root" presStyleCnt="0">
        <dgm:presLayoutVars>
          <dgm:dir/>
          <dgm:resizeHandles val="exact"/>
        </dgm:presLayoutVars>
      </dgm:prSet>
      <dgm:spPr/>
    </dgm:pt>
    <dgm:pt modelId="{C8A101CD-8C81-4AD5-9466-DADC54BD56E3}" type="pres">
      <dgm:prSet presAssocID="{AA875BF7-A8BC-4CDA-8E2F-8FBA86E777AB}" presName="compNode" presStyleCnt="0"/>
      <dgm:spPr/>
    </dgm:pt>
    <dgm:pt modelId="{42FC9CF7-1EF2-45A5-ABBD-CF6C4DE509E4}" type="pres">
      <dgm:prSet presAssocID="{AA875BF7-A8BC-4CDA-8E2F-8FBA86E777AB}" presName="bgRect" presStyleLbl="bgShp" presStyleIdx="0" presStyleCnt="3"/>
      <dgm:spPr/>
    </dgm:pt>
    <dgm:pt modelId="{91F9663A-EBFB-4134-B0BA-A8BFC07295C1}" type="pres">
      <dgm:prSet presAssocID="{AA875BF7-A8BC-4CDA-8E2F-8FBA86E777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52640BDF-5E6B-4C99-BB4F-C96609024BFE}" type="pres">
      <dgm:prSet presAssocID="{AA875BF7-A8BC-4CDA-8E2F-8FBA86E777AB}" presName="spaceRect" presStyleCnt="0"/>
      <dgm:spPr/>
    </dgm:pt>
    <dgm:pt modelId="{0822F202-0217-44E0-96B6-ACA26D9432E1}" type="pres">
      <dgm:prSet presAssocID="{AA875BF7-A8BC-4CDA-8E2F-8FBA86E777AB}" presName="parTx" presStyleLbl="revTx" presStyleIdx="0" presStyleCnt="3">
        <dgm:presLayoutVars>
          <dgm:chMax val="0"/>
          <dgm:chPref val="0"/>
        </dgm:presLayoutVars>
      </dgm:prSet>
      <dgm:spPr/>
    </dgm:pt>
    <dgm:pt modelId="{99D7DFC0-2E64-4D6F-9BC5-45408CA916CC}" type="pres">
      <dgm:prSet presAssocID="{839F40E6-826B-4913-B925-DE0574069CF7}" presName="sibTrans" presStyleCnt="0"/>
      <dgm:spPr/>
    </dgm:pt>
    <dgm:pt modelId="{9F2CD2EA-10AF-4684-AC5A-CAD88246AD12}" type="pres">
      <dgm:prSet presAssocID="{D4F5BC8D-516F-48E2-BC63-6A3536FA44FC}" presName="compNode" presStyleCnt="0"/>
      <dgm:spPr/>
    </dgm:pt>
    <dgm:pt modelId="{6660E2B7-0838-4CF6-AD3D-2B4E7A1CD024}" type="pres">
      <dgm:prSet presAssocID="{D4F5BC8D-516F-48E2-BC63-6A3536FA44FC}" presName="bgRect" presStyleLbl="bgShp" presStyleIdx="1" presStyleCnt="3"/>
      <dgm:spPr/>
    </dgm:pt>
    <dgm:pt modelId="{31683619-33CF-4AC2-950B-594F1BAC5C45}" type="pres">
      <dgm:prSet presAssocID="{D4F5BC8D-516F-48E2-BC63-6A3536FA44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072A0AFD-F8DE-4D9C-8EF9-FDE57660C7D7}" type="pres">
      <dgm:prSet presAssocID="{D4F5BC8D-516F-48E2-BC63-6A3536FA44FC}" presName="spaceRect" presStyleCnt="0"/>
      <dgm:spPr/>
    </dgm:pt>
    <dgm:pt modelId="{822A73C5-8618-4269-9EC2-884289BCA450}" type="pres">
      <dgm:prSet presAssocID="{D4F5BC8D-516F-48E2-BC63-6A3536FA44FC}" presName="parTx" presStyleLbl="revTx" presStyleIdx="1" presStyleCnt="3">
        <dgm:presLayoutVars>
          <dgm:chMax val="0"/>
          <dgm:chPref val="0"/>
        </dgm:presLayoutVars>
      </dgm:prSet>
      <dgm:spPr/>
    </dgm:pt>
    <dgm:pt modelId="{1FB74CAD-E530-45E5-A9C5-807BA425778C}" type="pres">
      <dgm:prSet presAssocID="{139492BD-6109-481E-9947-9B8D3CC63040}" presName="sibTrans" presStyleCnt="0"/>
      <dgm:spPr/>
    </dgm:pt>
    <dgm:pt modelId="{54566708-08EE-42A0-A122-226C40000B74}" type="pres">
      <dgm:prSet presAssocID="{0F8D5BE4-5F41-43C4-B481-5F3AEC1EE958}" presName="compNode" presStyleCnt="0"/>
      <dgm:spPr/>
    </dgm:pt>
    <dgm:pt modelId="{E3DD623E-2636-4B6D-9103-36103B506D8E}" type="pres">
      <dgm:prSet presAssocID="{0F8D5BE4-5F41-43C4-B481-5F3AEC1EE958}" presName="bgRect" presStyleLbl="bgShp" presStyleIdx="2" presStyleCnt="3"/>
      <dgm:spPr/>
    </dgm:pt>
    <dgm:pt modelId="{74AFD52B-9D43-41B3-B6FB-F9FA4EB9076A}" type="pres">
      <dgm:prSet presAssocID="{0F8D5BE4-5F41-43C4-B481-5F3AEC1EE9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E2CAD607-EAED-453A-844E-8F7EB383FF7D}" type="pres">
      <dgm:prSet presAssocID="{0F8D5BE4-5F41-43C4-B481-5F3AEC1EE958}" presName="spaceRect" presStyleCnt="0"/>
      <dgm:spPr/>
    </dgm:pt>
    <dgm:pt modelId="{6814D8C5-CFD5-4DD8-BB99-446329AB0439}" type="pres">
      <dgm:prSet presAssocID="{0F8D5BE4-5F41-43C4-B481-5F3AEC1EE9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8C704-4989-4663-9059-B2034D4B668B}" srcId="{9F0BF5EC-F0BB-4452-B65E-247EEEDD822F}" destId="{D4F5BC8D-516F-48E2-BC63-6A3536FA44FC}" srcOrd="1" destOrd="0" parTransId="{8B5CA972-EF40-4016-9E00-98B32DB12931}" sibTransId="{139492BD-6109-481E-9947-9B8D3CC63040}"/>
    <dgm:cxn modelId="{24581B07-8AD2-4B58-B15A-FD920379CD49}" type="presOf" srcId="{0F8D5BE4-5F41-43C4-B481-5F3AEC1EE958}" destId="{6814D8C5-CFD5-4DD8-BB99-446329AB0439}" srcOrd="0" destOrd="0" presId="urn:microsoft.com/office/officeart/2018/2/layout/IconVerticalSolidList"/>
    <dgm:cxn modelId="{0C6CB00B-C65D-4262-9724-3B55AA639268}" type="presOf" srcId="{D4F5BC8D-516F-48E2-BC63-6A3536FA44FC}" destId="{822A73C5-8618-4269-9EC2-884289BCA450}" srcOrd="0" destOrd="0" presId="urn:microsoft.com/office/officeart/2018/2/layout/IconVerticalSolidList"/>
    <dgm:cxn modelId="{13EC5620-E414-4C2E-B1E6-DE9702E2FCEF}" srcId="{9F0BF5EC-F0BB-4452-B65E-247EEEDD822F}" destId="{AA875BF7-A8BC-4CDA-8E2F-8FBA86E777AB}" srcOrd="0" destOrd="0" parTransId="{31B0F8D7-D906-46A9-9CAF-150C6E64276D}" sibTransId="{839F40E6-826B-4913-B925-DE0574069CF7}"/>
    <dgm:cxn modelId="{3A8AB08B-B3F1-4280-9EBC-3949DB68B1A7}" srcId="{9F0BF5EC-F0BB-4452-B65E-247EEEDD822F}" destId="{0F8D5BE4-5F41-43C4-B481-5F3AEC1EE958}" srcOrd="2" destOrd="0" parTransId="{1ADE00C3-9CB1-45AB-AF2B-0FE72499D3EC}" sibTransId="{5640EB21-2459-40C9-B6AA-880D801581CE}"/>
    <dgm:cxn modelId="{52A003A6-EF04-4551-94E6-E7D4421B5086}" type="presOf" srcId="{9F0BF5EC-F0BB-4452-B65E-247EEEDD822F}" destId="{8383BB22-3269-4577-929D-3BA1AECB9CA3}" srcOrd="0" destOrd="0" presId="urn:microsoft.com/office/officeart/2018/2/layout/IconVerticalSolidList"/>
    <dgm:cxn modelId="{7A8E6AD1-3333-46CC-AAAD-77AF35EA28E4}" type="presOf" srcId="{AA875BF7-A8BC-4CDA-8E2F-8FBA86E777AB}" destId="{0822F202-0217-44E0-96B6-ACA26D9432E1}" srcOrd="0" destOrd="0" presId="urn:microsoft.com/office/officeart/2018/2/layout/IconVerticalSolidList"/>
    <dgm:cxn modelId="{425BB06C-FDD6-4FF3-8E8F-DDCA458D58EA}" type="presParOf" srcId="{8383BB22-3269-4577-929D-3BA1AECB9CA3}" destId="{C8A101CD-8C81-4AD5-9466-DADC54BD56E3}" srcOrd="0" destOrd="0" presId="urn:microsoft.com/office/officeart/2018/2/layout/IconVerticalSolidList"/>
    <dgm:cxn modelId="{64E5452E-45FD-4B2F-AF50-E064CA2FCCA0}" type="presParOf" srcId="{C8A101CD-8C81-4AD5-9466-DADC54BD56E3}" destId="{42FC9CF7-1EF2-45A5-ABBD-CF6C4DE509E4}" srcOrd="0" destOrd="0" presId="urn:microsoft.com/office/officeart/2018/2/layout/IconVerticalSolidList"/>
    <dgm:cxn modelId="{0DD6FD7E-5833-4E1B-8A00-B689D6E081E5}" type="presParOf" srcId="{C8A101CD-8C81-4AD5-9466-DADC54BD56E3}" destId="{91F9663A-EBFB-4134-B0BA-A8BFC07295C1}" srcOrd="1" destOrd="0" presId="urn:microsoft.com/office/officeart/2018/2/layout/IconVerticalSolidList"/>
    <dgm:cxn modelId="{851DF390-9E8D-4EB0-AD36-E0901B25A611}" type="presParOf" srcId="{C8A101CD-8C81-4AD5-9466-DADC54BD56E3}" destId="{52640BDF-5E6B-4C99-BB4F-C96609024BFE}" srcOrd="2" destOrd="0" presId="urn:microsoft.com/office/officeart/2018/2/layout/IconVerticalSolidList"/>
    <dgm:cxn modelId="{E43EC6B1-E2D5-43CD-BD5B-746F9424D6D3}" type="presParOf" srcId="{C8A101CD-8C81-4AD5-9466-DADC54BD56E3}" destId="{0822F202-0217-44E0-96B6-ACA26D9432E1}" srcOrd="3" destOrd="0" presId="urn:microsoft.com/office/officeart/2018/2/layout/IconVerticalSolidList"/>
    <dgm:cxn modelId="{44221253-691C-4128-AC54-2617161FC70D}" type="presParOf" srcId="{8383BB22-3269-4577-929D-3BA1AECB9CA3}" destId="{99D7DFC0-2E64-4D6F-9BC5-45408CA916CC}" srcOrd="1" destOrd="0" presId="urn:microsoft.com/office/officeart/2018/2/layout/IconVerticalSolidList"/>
    <dgm:cxn modelId="{F95E9959-453F-4C3A-8012-26BE013FF4AC}" type="presParOf" srcId="{8383BB22-3269-4577-929D-3BA1AECB9CA3}" destId="{9F2CD2EA-10AF-4684-AC5A-CAD88246AD12}" srcOrd="2" destOrd="0" presId="urn:microsoft.com/office/officeart/2018/2/layout/IconVerticalSolidList"/>
    <dgm:cxn modelId="{415CFAC6-B657-431E-B390-8DB36484D7B9}" type="presParOf" srcId="{9F2CD2EA-10AF-4684-AC5A-CAD88246AD12}" destId="{6660E2B7-0838-4CF6-AD3D-2B4E7A1CD024}" srcOrd="0" destOrd="0" presId="urn:microsoft.com/office/officeart/2018/2/layout/IconVerticalSolidList"/>
    <dgm:cxn modelId="{CFD025D9-C38C-479F-A18D-A049CDC785B3}" type="presParOf" srcId="{9F2CD2EA-10AF-4684-AC5A-CAD88246AD12}" destId="{31683619-33CF-4AC2-950B-594F1BAC5C45}" srcOrd="1" destOrd="0" presId="urn:microsoft.com/office/officeart/2018/2/layout/IconVerticalSolidList"/>
    <dgm:cxn modelId="{44AFCE21-B11C-44A0-86B1-B7501F3DF28D}" type="presParOf" srcId="{9F2CD2EA-10AF-4684-AC5A-CAD88246AD12}" destId="{072A0AFD-F8DE-4D9C-8EF9-FDE57660C7D7}" srcOrd="2" destOrd="0" presId="urn:microsoft.com/office/officeart/2018/2/layout/IconVerticalSolidList"/>
    <dgm:cxn modelId="{B74CBD84-8C03-43AC-8E25-2F4B6A0EC600}" type="presParOf" srcId="{9F2CD2EA-10AF-4684-AC5A-CAD88246AD12}" destId="{822A73C5-8618-4269-9EC2-884289BCA450}" srcOrd="3" destOrd="0" presId="urn:microsoft.com/office/officeart/2018/2/layout/IconVerticalSolidList"/>
    <dgm:cxn modelId="{729A4B72-807B-42EB-89D9-B53467B78CAD}" type="presParOf" srcId="{8383BB22-3269-4577-929D-3BA1AECB9CA3}" destId="{1FB74CAD-E530-45E5-A9C5-807BA425778C}" srcOrd="3" destOrd="0" presId="urn:microsoft.com/office/officeart/2018/2/layout/IconVerticalSolidList"/>
    <dgm:cxn modelId="{CC80DE84-D0BF-4C4E-AD2A-378E74DF9669}" type="presParOf" srcId="{8383BB22-3269-4577-929D-3BA1AECB9CA3}" destId="{54566708-08EE-42A0-A122-226C40000B74}" srcOrd="4" destOrd="0" presId="urn:microsoft.com/office/officeart/2018/2/layout/IconVerticalSolidList"/>
    <dgm:cxn modelId="{42E2E99C-40F7-49B7-9325-A8756FEB0531}" type="presParOf" srcId="{54566708-08EE-42A0-A122-226C40000B74}" destId="{E3DD623E-2636-4B6D-9103-36103B506D8E}" srcOrd="0" destOrd="0" presId="urn:microsoft.com/office/officeart/2018/2/layout/IconVerticalSolidList"/>
    <dgm:cxn modelId="{0B1943CC-BCDA-4FA1-9FC1-D618A28F3DE9}" type="presParOf" srcId="{54566708-08EE-42A0-A122-226C40000B74}" destId="{74AFD52B-9D43-41B3-B6FB-F9FA4EB9076A}" srcOrd="1" destOrd="0" presId="urn:microsoft.com/office/officeart/2018/2/layout/IconVerticalSolidList"/>
    <dgm:cxn modelId="{6D5911A9-BCAC-46A1-8E68-CDE16026A894}" type="presParOf" srcId="{54566708-08EE-42A0-A122-226C40000B74}" destId="{E2CAD607-EAED-453A-844E-8F7EB383FF7D}" srcOrd="2" destOrd="0" presId="urn:microsoft.com/office/officeart/2018/2/layout/IconVerticalSolidList"/>
    <dgm:cxn modelId="{2154C9B2-2573-491A-9FD7-08EBA1155543}" type="presParOf" srcId="{54566708-08EE-42A0-A122-226C40000B74}" destId="{6814D8C5-CFD5-4DD8-BB99-446329AB04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C9CF7-1EF2-45A5-ABBD-CF6C4DE509E4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9663A-EBFB-4134-B0BA-A8BFC07295C1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2F202-0217-44E0-96B6-ACA26D9432E1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нативная сериализация объектов </a:t>
          </a:r>
          <a:r>
            <a:rPr lang="en-US" sz="2500" kern="1200" dirty="0">
              <a:latin typeface="+mj-lt"/>
              <a:ea typeface="Jura" pitchFamily="2" charset="0"/>
            </a:rPr>
            <a:t>Python</a:t>
          </a:r>
        </a:p>
      </dsp:txBody>
      <dsp:txXfrm>
        <a:off x="1759790" y="651"/>
        <a:ext cx="5098209" cy="1523627"/>
      </dsp:txXfrm>
    </dsp:sp>
    <dsp:sp modelId="{6660E2B7-0838-4CF6-AD3D-2B4E7A1CD024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83619-33CF-4AC2-950B-594F1BAC5C45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A73C5-8618-4269-9EC2-884289BCA450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оптимизирован для хранения сложных структур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E3DD623E-2636-4B6D-9103-36103B506D8E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FD52B-9D43-41B3-B6FB-F9FA4EB9076A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4D8C5-CFD5-4DD8-BB99-446329AB043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не для чтения людьми и передачи данных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53F2-B778-9D0D-CB59-0E18C5E50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9E1A4-32AC-4706-F25E-0149337CC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4CE0C-D33A-D9A2-60AE-43A32863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5A46-AD82-4028-AA1C-5B67476B75B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E1D07-D7F1-B95F-6BDA-3E15850D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25FEB-A98C-4EA0-7DE0-E0C9E3B2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AEC1-2F4B-4430-99AB-2A00FFDC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4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38DC-CD7F-8394-2B2D-07E38E42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E6E25-5BF7-E17A-F69A-C953F563E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3B3B-75F7-26A7-428D-BA8FFA0E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5A46-AD82-4028-AA1C-5B67476B75B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468B-4572-AA88-19C7-7C6D08B4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2676-05CF-463B-C870-8DC2FC78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AEC1-2F4B-4430-99AB-2A00FFDC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417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0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021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195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49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29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65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13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17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2738518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50770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183ED-1033-6AB8-F8FA-5C99C00D5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2E983-C050-A513-C37A-27A7392E1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AD003-000D-56A6-6BB8-BB6AA410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5A46-AD82-4028-AA1C-5B67476B75B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892A3-C661-88C6-87A6-791A119F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EE39-0440-53A5-5648-098AA5F1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AEC1-2F4B-4430-99AB-2A00FFDC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9326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72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89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22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1300075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148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12938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88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212797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55307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97001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18414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2771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332078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909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4157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0066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0698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09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64124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6027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3416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3077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1497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6856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91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F0D8-C3EF-0694-C494-690E0311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62E5-4EED-B4BD-4E82-CAC81CAE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EE41-6B38-FFC6-E0A1-1774C4BD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5A46-AD82-4028-AA1C-5B67476B75B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E627A-024B-EBEA-1EEC-3C9D8B1D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C63A6-3D8D-22D2-2326-D065B64D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AEC1-2F4B-4430-99AB-2A00FFDC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68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3272126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99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621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13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283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6596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88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371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42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0960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ED24-C4A9-EFDB-849D-17F10657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C8A3-5E0D-ED9B-134E-AC8C93C55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8DFE9-61C6-31DA-0F35-07A73E19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5A46-AD82-4028-AA1C-5B67476B75B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B2A6F-BC2E-DAAF-7640-36B0429F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EA743-37A4-9E63-01DF-73D6F322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AEC1-2F4B-4430-99AB-2A00FFDC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13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292096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670035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79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08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8925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576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47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998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8939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5260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EAC4-7EE5-2880-26A2-DC5A4186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A88F-7505-5A1A-79BF-55AEBE94A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59313-167D-63B7-252A-2318CF4ED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664A4-0769-4125-CD13-7EAABF5E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5A46-AD82-4028-AA1C-5B67476B75B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8042C-D82C-6C21-6DAB-F7B33153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BC35A-5011-06A8-B9D8-A36BEC09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AEC1-2F4B-4430-99AB-2A00FFDC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161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2755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2725355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36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1055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44855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553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444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2807711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69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064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1BDB-DF0F-5A84-87BA-7115FFF2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EE2F7-0703-A74B-1716-EB1F7333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3A239-58F3-CC11-03D3-FFAD41A55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379D8-A822-0948-6F3C-FD313463F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9A375-F90B-D734-B22B-933DFE201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7A70D-F040-2130-1242-1EBA01B9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5A46-AD82-4028-AA1C-5B67476B75B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7CFF4-0355-A3C9-A45D-802845B7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5F7FF-3B70-B742-6A17-F5FEC450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AEC1-2F4B-4430-99AB-2A00FFDC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806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7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9063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47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8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245947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55354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45722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794886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90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88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72F9-B9D3-30B5-26CD-378AC91A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F1040-47D4-DC83-2709-CF72EA11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5A46-AD82-4028-AA1C-5B67476B75B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4A3B9-40C3-34CC-0B01-606E7DED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DDD05-9942-51E4-742E-869CEB14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AEC1-2F4B-4430-99AB-2A00FFDC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2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4087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4043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1129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5634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8193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071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21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9890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6099696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4062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40365-AA96-8D57-C7E2-A967128C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5A46-AD82-4028-AA1C-5B67476B75B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20B07-B8C5-5AAD-6D2A-8036D809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5D086-FF1D-A236-7B77-115C56B3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AEC1-2F4B-4430-99AB-2A00FFDC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098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21276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64570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872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32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3396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5193906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3433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8837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0383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5939328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8375-531C-AD01-1C6E-89FA9C63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F9F5-6840-671F-F64C-4CAF41EC3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16B07-F775-1E85-8613-5028163FA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DF562-80E2-2AD1-069B-54EEDF8C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5A46-AD82-4028-AA1C-5B67476B75B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7ECDC-BD22-8E5C-AA4D-E2F6F0EE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D0E3A-3463-0559-F093-C684F40E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AEC1-2F4B-4430-99AB-2A00FFDC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297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26975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337680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3930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7484716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0841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933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0351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99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4690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20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63-76B3-1EC9-6BC2-1E145A1C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A206B-26E9-1F8D-9271-5ECA3D4E2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E103B-7BC4-143E-14A3-A1FBBCC42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29052-90AF-B472-F9C1-BF21EEAE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5A46-AD82-4028-AA1C-5B67476B75B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2C16-C2F2-CD08-D661-5543AE81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537E4-BAFF-F5F0-EDF5-1CEC8672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AEC1-2F4B-4430-99AB-2A00FFDC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140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0023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0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521799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843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64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1880115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7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50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842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2988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9CA84-C8B7-63A3-CFB2-78B56BED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2B855-C837-F93C-FC7C-ED77D8322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C07D7-BC7F-17FB-97D5-932DF7317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5A46-AD82-4028-AA1C-5B67476B75B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3365-9C43-A480-32AE-D2EAEC0CE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B7B5-F4F3-33AB-DB9C-72A89CCA7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0AEC1-2F4B-4430-99AB-2A00FFDC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6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7027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 err="1">
                <a:ea typeface="Jura" pitchFamily="2" charset="0"/>
              </a:rPr>
              <a:t>Сериализация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1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DBF5EB-A625-B6A6-08DF-55D3F860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1D4CD4-AB49-D478-854D-26EFF1F2C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ru-RU" sz="3600" dirty="0"/>
              <a:t>Процесс конвертирования структурированных данных в формат, удобный для хранения и передачи, с возможностью вернуть данные к исходной структуре (</a:t>
            </a:r>
            <a:r>
              <a:rPr lang="ru-RU" sz="3600" dirty="0" err="1"/>
              <a:t>десериализировать</a:t>
            </a:r>
            <a:r>
              <a:rPr lang="ru-RU" sz="3600" dirty="0"/>
              <a:t>).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24784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(JavaScript Object Notation)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Стандарт индустрии для хранения и передачи данных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Лёгкий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Понятный и человеку, и машине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635AD3-0D11-C726-B174-D4836B9F5E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83959"/>
            <a:ext cx="6858000" cy="358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65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Pickle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хранения объектов </a:t>
            </a:r>
            <a:r>
              <a:rPr lang="en-US" dirty="0"/>
              <a:t>Python </a:t>
            </a:r>
            <a:r>
              <a:rPr lang="ru-RU" dirty="0"/>
              <a:t>в долговременной памяти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504FF98-D07C-1C87-DEF6-06A773C309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02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 err="1">
                <a:latin typeface="+mn-lt"/>
                <a:ea typeface="Jura" pitchFamily="2" charset="0"/>
              </a:rPr>
              <a:t>Сериализация</a:t>
            </a:r>
            <a:r>
              <a:rPr lang="ru-RU" sz="3600" b="1" dirty="0">
                <a:latin typeface="+mn-lt"/>
                <a:ea typeface="Jura" pitchFamily="2" charset="0"/>
              </a:rPr>
              <a:t> в </a:t>
            </a:r>
            <a:r>
              <a:rPr lang="ru-RU" sz="3600" b="1" dirty="0" err="1">
                <a:latin typeface="+mn-lt"/>
                <a:ea typeface="Jura" pitchFamily="2" charset="0"/>
              </a:rPr>
              <a:t>json</a:t>
            </a:r>
            <a:r>
              <a:rPr lang="ru-RU" sz="3600" b="1" dirty="0">
                <a:latin typeface="+mn-lt"/>
                <a:ea typeface="Jura" pitchFamily="2" charset="0"/>
              </a:rPr>
              <a:t> и </a:t>
            </a:r>
            <a:r>
              <a:rPr lang="ru-RU" sz="3600" b="1" dirty="0" err="1">
                <a:latin typeface="+mn-lt"/>
                <a:ea typeface="Jura" pitchFamily="2" charset="0"/>
              </a:rPr>
              <a:t>pickle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0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4363-33EC-417B-B212-F57235CE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⇿ JSON ⇿ pickle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7C8FD92-DCBA-4BE2-BEA2-D1BA761638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8331" y="2550148"/>
          <a:ext cx="11106151" cy="351631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07138">
                  <a:extLst>
                    <a:ext uri="{9D8B030D-6E8A-4147-A177-3AD203B41FA5}">
                      <a16:colId xmlns:a16="http://schemas.microsoft.com/office/drawing/2014/main" val="3200008970"/>
                    </a:ext>
                  </a:extLst>
                </a:gridCol>
                <a:gridCol w="1479331">
                  <a:extLst>
                    <a:ext uri="{9D8B030D-6E8A-4147-A177-3AD203B41FA5}">
                      <a16:colId xmlns:a16="http://schemas.microsoft.com/office/drawing/2014/main" val="1905257465"/>
                    </a:ext>
                  </a:extLst>
                </a:gridCol>
                <a:gridCol w="2501853">
                  <a:extLst>
                    <a:ext uri="{9D8B030D-6E8A-4147-A177-3AD203B41FA5}">
                      <a16:colId xmlns:a16="http://schemas.microsoft.com/office/drawing/2014/main" val="3399085694"/>
                    </a:ext>
                  </a:extLst>
                </a:gridCol>
                <a:gridCol w="3917829">
                  <a:extLst>
                    <a:ext uri="{9D8B030D-6E8A-4147-A177-3AD203B41FA5}">
                      <a16:colId xmlns:a16="http://schemas.microsoft.com/office/drawing/2014/main" val="1101177242"/>
                    </a:ext>
                  </a:extLst>
                </a:gridCol>
              </a:tblGrid>
              <a:tr h="44575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Model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Year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Horsepower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Engine size</a:t>
                      </a:r>
                    </a:p>
                  </a:txBody>
                  <a:tcPr marL="119915" marR="59958" marT="59958" marB="59958"/>
                </a:tc>
                <a:extLst>
                  <a:ext uri="{0D108BD9-81ED-4DB2-BD59-A6C34878D82A}">
                    <a16:rowId xmlns:a16="http://schemas.microsoft.com/office/drawing/2014/main" val="4052748258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69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33265843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1993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102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171270517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75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976168565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90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20544957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1.8 S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88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677938114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1.9 E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53470343"/>
                  </a:ext>
                </a:extLst>
              </a:tr>
              <a:tr h="694301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1.9 E Quattro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84829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6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Jura</vt:lpstr>
      <vt:lpstr>Mulish</vt:lpstr>
      <vt:lpstr>Red Hat Mono</vt:lpstr>
      <vt:lpstr>Office Theme</vt:lpstr>
      <vt:lpstr>01_Welcome</vt:lpstr>
      <vt:lpstr>Сериализация</vt:lpstr>
      <vt:lpstr>Сериализация</vt:lpstr>
      <vt:lpstr>JSON (JavaScript Object Notation)</vt:lpstr>
      <vt:lpstr>Pickle</vt:lpstr>
      <vt:lpstr>Сериализация в json и pickle</vt:lpstr>
      <vt:lpstr>CSV ⇿ JSON ⇿ pickle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Сериализация</dc:title>
  <dc:creator>Mikita Tsiarentsyeu</dc:creator>
  <cp:lastModifiedBy>Mikita Tsiarentsyeu</cp:lastModifiedBy>
  <cp:revision>1</cp:revision>
  <dcterms:created xsi:type="dcterms:W3CDTF">2023-06-15T15:50:38Z</dcterms:created>
  <dcterms:modified xsi:type="dcterms:W3CDTF">2023-06-15T15:51:10Z</dcterms:modified>
</cp:coreProperties>
</file>