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8" r:id="rId3"/>
    <p:sldId id="729" r:id="rId4"/>
    <p:sldId id="320" r:id="rId5"/>
    <p:sldId id="730" r:id="rId6"/>
    <p:sldId id="731" r:id="rId7"/>
    <p:sldId id="7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>
              <a:latin typeface="+mj-lt"/>
            </a:rPr>
            <a:t>r – </a:t>
          </a:r>
          <a:r>
            <a:rPr lang="ru-RU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>
              <a:latin typeface="+mj-lt"/>
            </a:rPr>
            <a:t>w </a:t>
          </a:r>
          <a:r>
            <a:rPr lang="ru-RU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>
              <a:latin typeface="+mj-lt"/>
            </a:rPr>
            <a:t>a – </a:t>
          </a:r>
          <a:r>
            <a:rPr lang="ru-RU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>
              <a:latin typeface="+mj-lt"/>
            </a:rPr>
            <a:t>t – </a:t>
          </a:r>
          <a:r>
            <a:rPr lang="ru-RU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>
              <a:latin typeface="+mj-lt"/>
            </a:rPr>
            <a:t>b – </a:t>
          </a:r>
          <a:r>
            <a:rPr lang="ru-RU" dirty="0">
              <a:latin typeface="+mj-lt"/>
              <a:ea typeface="Jura" pitchFamily="2" charset="0"/>
            </a:rPr>
            <a:t>бинарный режим</a:t>
          </a:r>
          <a:endParaRPr lang="en-US" dirty="0">
            <a:latin typeface="+mj-lt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>
              <a:latin typeface="+mj-lt"/>
            </a:rPr>
            <a:t>+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записи</a:t>
          </a:r>
          <a:endParaRPr lang="en-US" dirty="0">
            <a:latin typeface="+mj-lt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r – </a:t>
          </a:r>
          <a:r>
            <a:rPr lang="ru-RU" sz="2400" kern="1200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w </a:t>
          </a:r>
          <a:r>
            <a:rPr lang="ru-RU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a – </a:t>
          </a:r>
          <a:r>
            <a:rPr lang="ru-RU" sz="2400" kern="1200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t – </a:t>
          </a:r>
          <a:r>
            <a:rPr lang="ru-RU" sz="2400" kern="1200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b – </a:t>
          </a:r>
          <a:r>
            <a:rPr lang="ru-RU" sz="2400" kern="1200" dirty="0">
              <a:latin typeface="+mj-lt"/>
              <a:ea typeface="Jura" pitchFamily="2" charset="0"/>
            </a:rPr>
            <a:t>бинарный режим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</a:rPr>
            <a:t>+ </a:t>
          </a:r>
          <a:r>
            <a:rPr lang="en-US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sz="2400" kern="1200" dirty="0">
              <a:latin typeface="+mj-lt"/>
              <a:ea typeface="Jura" pitchFamily="2" charset="0"/>
            </a:rPr>
            <a:t>/</a:t>
          </a:r>
          <a:r>
            <a:rPr lang="ru-RU" sz="2400" kern="1200" dirty="0">
              <a:latin typeface="+mj-lt"/>
              <a:ea typeface="Jura" pitchFamily="2" charset="0"/>
            </a:rPr>
            <a:t>записи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CC0D-90C0-C9C8-BAFE-18B32C76B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A0CD6-F2BC-CB93-5C8D-1D3D392D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84820-880A-FC52-9695-7C298F02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E1CF-8AF5-4238-9562-58FFECD040F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FB50-EFA1-66FB-5B55-2DCAF39C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D568-FCB8-ADF2-47CC-BCE32A2D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554-4EA6-45E4-9717-5176B22C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0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7638-5AF4-BE0E-D435-197D1970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E785F-D545-4513-D8DD-E932889F6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3F086-6E92-23DC-1948-E7361550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E1CF-8AF5-4238-9562-58FFECD040F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981EC-C293-CC04-0B8E-AFD0413D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6425C-F8E8-F15D-0E2A-CC223DAB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554-4EA6-45E4-9717-5176B22C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1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62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81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86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07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60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51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85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870987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7492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00E22-0185-5274-4571-A5440E44E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C7224-4782-2CD8-027E-BB7CF8BD8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4F87-552D-6B67-3924-634F4E7F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E1CF-8AF5-4238-9562-58FFECD040F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6C32-E418-0A8B-337A-C7874FE4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0BF86-89B1-7E80-FF45-61A0D6C9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554-4EA6-45E4-9717-5176B22C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340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30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57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73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361310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76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29509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474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968226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9826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4545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9872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5004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855283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6485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2749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688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1349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1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572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4920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839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0587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0525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8166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986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6428-B11C-B421-0CF2-B71C98E9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2942-C916-6396-B9CB-D7EA8777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5E79-3FAE-5EDF-CB94-F895C336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E1CF-8AF5-4238-9562-58FFECD040F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BA79B-A1D2-9DC0-6CD9-29245B3B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04A81-09E8-D9EC-A56F-481B5F5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554-4EA6-45E4-9717-5176B22C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99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0563158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63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3020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07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6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2510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0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54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98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840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CB3B-3478-A5C0-8529-8CB239F5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FF702-0E08-C3E1-8AA1-D01D7B553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0E3C-6FD5-44E9-0219-7DBD56D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E1CF-8AF5-4238-9562-58FFECD040F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D317-DEBC-DE55-1EA8-47112772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AD17D-7132-7A77-3CC7-9661CB82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554-4EA6-45E4-9717-5176B22C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1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216957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861331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1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89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4970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30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98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3941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570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6080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2334-CD84-66A2-58A9-AC343412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242F-E196-51F5-848F-0C830F636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53596-A3FA-F806-E268-4A205614E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28064-54AE-35E3-7012-95399DCA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E1CF-8AF5-4238-9562-58FFECD040F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D2034-034D-BDDD-6725-3724386D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FA2C-8BA9-E2AF-4FEB-D58B26CB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554-4EA6-45E4-9717-5176B22C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052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8727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92020650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76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3342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77038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892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3406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902923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41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0908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FB7B-236F-A879-15A9-88D51A83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CB63-7869-F3DD-E16E-354F9DF8A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156C3-A894-1E3B-13FF-A1D4CB6B0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4D75B-0541-FFF9-97D7-1BCBDEA25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EAEF4-25BB-9099-BBA9-19430FE00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80ACF-1962-A604-CE54-C6D62854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E1CF-8AF5-4238-9562-58FFECD040F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71662-DB69-6626-0358-2F912761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0BC56-C6E3-A29E-B3FA-25835D2B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554-4EA6-45E4-9717-5176B22C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60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3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6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304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55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1090904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4695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68875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71739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734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9701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E1C7-A92D-DD28-5331-4EE701F6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36CFE-1473-B20C-5070-F453A4F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E1CF-8AF5-4238-9562-58FFECD040F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098B9-61C9-1004-4428-6C07B516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88C5E-A32E-32BF-2700-66E3B8B4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554-4EA6-45E4-9717-5176B22C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3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72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4060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0560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4830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951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59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75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917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861516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2170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726CE-2124-9080-5C5F-CE7FEB00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E1CF-8AF5-4238-9562-58FFECD040F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2CE7B-7CBC-3263-2AC0-3CFE3AE9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44B99-4113-08BB-0297-B42992B3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554-4EA6-45E4-9717-5176B22C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125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7877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26792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96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39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4680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264651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0564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7023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3525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5369565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0BD9-79EA-8A04-E2AD-6B5C29F0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7E3D-C548-19F1-E94D-10489BE6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19440-8930-1452-6D20-60AA4548F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A8294-74D9-BD4E-F008-E74F4CF4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E1CF-8AF5-4238-9562-58FFECD040F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5ABFE-4198-F675-57D0-C05B0656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E595F-CCFF-E594-A407-49D84EC6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554-4EA6-45E4-9717-5176B22C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0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1249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98382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274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5172934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6502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96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8425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21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2435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702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7C2C-64A0-D956-A3D6-BDCFEECC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AF8DA-1A08-B271-D3A5-109C4A8E6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BE440-96D2-F891-6B04-882D5D05A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EF32D-9E8B-CDD7-C5EB-6740EBCB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E1CF-8AF5-4238-9562-58FFECD040F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1B5D1-BD9D-6325-F479-DC94BDBA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C1D40-98BB-DB23-61EF-A5FB36A7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554-4EA6-45E4-9717-5176B22C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5401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7982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20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022142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79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41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9206500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63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3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10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3871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E43F9-EBAF-6DFE-6A32-8F6B636A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479F-3CDF-2DBB-81D8-C4C50928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C6C78-F586-F009-EF2B-C2521E7A6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8E1CF-8AF5-4238-9562-58FFECD040F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7EAAC-77CF-888D-1CCB-EF41BFD69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41F7-8E11-8D53-3722-56B13EDD3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7554-4EA6-45E4-9717-5176B22C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1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721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Работа с файлами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и режимы открытия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F4DBDEAF-7E3A-E270-343E-A07293649FB6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82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A4FE204-95C5-141D-AF64-AB2007A7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739" y="2598738"/>
            <a:ext cx="6042272" cy="3578225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Текстовые 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4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CSV </a:t>
            </a:r>
            <a:r>
              <a:rPr lang="ru-RU" sz="3600" b="1" dirty="0">
                <a:latin typeface="+mn-lt"/>
                <a:ea typeface="Jura" pitchFamily="2" charset="0"/>
              </a:rPr>
              <a:t>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7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Бинарные</a:t>
            </a:r>
            <a:r>
              <a:rPr lang="en-US" sz="3600" b="1" dirty="0">
                <a:latin typeface="+mn-lt"/>
                <a:ea typeface="Jura" pitchFamily="2" charset="0"/>
              </a:rPr>
              <a:t> </a:t>
            </a:r>
            <a:r>
              <a:rPr lang="ru-RU" sz="3600" b="1" dirty="0">
                <a:latin typeface="+mn-lt"/>
                <a:ea typeface="Jura" pitchFamily="2" charset="0"/>
              </a:rPr>
              <a:t>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Работа с файлами</vt:lpstr>
      <vt:lpstr>Файлы и режимы открытия</vt:lpstr>
      <vt:lpstr>Выбор режима</vt:lpstr>
      <vt:lpstr>Текстовые файлы</vt:lpstr>
      <vt:lpstr>CSV файлы</vt:lpstr>
      <vt:lpstr>Бинарные файлы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2023-06-13T13:48:45Z</dcterms:created>
  <dcterms:modified xsi:type="dcterms:W3CDTF">2023-06-13T13:49:13Z</dcterms:modified>
</cp:coreProperties>
</file>