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0" r:id="rId3"/>
    <p:sldId id="641" r:id="rId4"/>
    <p:sldId id="656" r:id="rId5"/>
    <p:sldId id="340" r:id="rId6"/>
    <p:sldId id="341" r:id="rId7"/>
    <p:sldId id="342" r:id="rId8"/>
    <p:sldId id="344" r:id="rId9"/>
    <p:sldId id="6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2ED80A5B-4301-4D52-9779-B554EF6434DB}" type="pres">
      <dgm:prSet presAssocID="{981DFF36-000A-44AD-AA95-EA47278E558C}" presName="vert0" presStyleCnt="0">
        <dgm:presLayoutVars>
          <dgm:dir/>
          <dgm:animOne val="branch"/>
          <dgm:animLvl val="lvl"/>
        </dgm:presLayoutVars>
      </dgm:prSet>
      <dgm:spPr/>
    </dgm:pt>
    <dgm:pt modelId="{7F359EA5-2066-4642-9C26-8243F6C2C5FC}" type="pres">
      <dgm:prSet presAssocID="{F51E4CF1-7F73-48CE-9E72-5651F02F1222}" presName="thickLine" presStyleLbl="alignNode1" presStyleIdx="0" presStyleCnt="3"/>
      <dgm:spPr/>
    </dgm:pt>
    <dgm:pt modelId="{D537B306-6D7E-4050-9160-B5984634EE1D}" type="pres">
      <dgm:prSet presAssocID="{F51E4CF1-7F73-48CE-9E72-5651F02F1222}" presName="horz1" presStyleCnt="0"/>
      <dgm:spPr/>
    </dgm:pt>
    <dgm:pt modelId="{756C158B-3903-479F-9AEA-280D9FEC2108}" type="pres">
      <dgm:prSet presAssocID="{F51E4CF1-7F73-48CE-9E72-5651F02F1222}" presName="tx1" presStyleLbl="revTx" presStyleIdx="0" presStyleCnt="3"/>
      <dgm:spPr/>
    </dgm:pt>
    <dgm:pt modelId="{DEA629B4-4A0D-44FF-8BF6-B7D38A9897C3}" type="pres">
      <dgm:prSet presAssocID="{F51E4CF1-7F73-48CE-9E72-5651F02F1222}" presName="vert1" presStyleCnt="0"/>
      <dgm:spPr/>
    </dgm:pt>
    <dgm:pt modelId="{1FF9ECB9-A189-4CF9-92F0-8EC350D572D2}" type="pres">
      <dgm:prSet presAssocID="{D6088E6B-B7C6-49BE-8523-FB668268018E}" presName="thickLine" presStyleLbl="alignNode1" presStyleIdx="1" presStyleCnt="3"/>
      <dgm:spPr/>
    </dgm:pt>
    <dgm:pt modelId="{1D60324C-0601-409F-B293-08E68A0EE48F}" type="pres">
      <dgm:prSet presAssocID="{D6088E6B-B7C6-49BE-8523-FB668268018E}" presName="horz1" presStyleCnt="0"/>
      <dgm:spPr/>
    </dgm:pt>
    <dgm:pt modelId="{FC590921-F9F0-40C8-99C5-3DC04FD66CD8}" type="pres">
      <dgm:prSet presAssocID="{D6088E6B-B7C6-49BE-8523-FB668268018E}" presName="tx1" presStyleLbl="revTx" presStyleIdx="1" presStyleCnt="3"/>
      <dgm:spPr/>
    </dgm:pt>
    <dgm:pt modelId="{44620C6E-DB02-4484-AAD5-288BD17663BC}" type="pres">
      <dgm:prSet presAssocID="{D6088E6B-B7C6-49BE-8523-FB668268018E}" presName="vert1" presStyleCnt="0"/>
      <dgm:spPr/>
    </dgm:pt>
    <dgm:pt modelId="{3593D015-08E0-48BF-AFE5-465E280D0237}" type="pres">
      <dgm:prSet presAssocID="{09DC49EC-B025-4619-8379-55098A8D50D9}" presName="thickLine" presStyleLbl="alignNode1" presStyleIdx="2" presStyleCnt="3"/>
      <dgm:spPr/>
    </dgm:pt>
    <dgm:pt modelId="{5C555916-7FDE-4401-8C3F-D2F5138B8526}" type="pres">
      <dgm:prSet presAssocID="{09DC49EC-B025-4619-8379-55098A8D50D9}" presName="horz1" presStyleCnt="0"/>
      <dgm:spPr/>
    </dgm:pt>
    <dgm:pt modelId="{F47152BF-DC26-438B-A79C-6434FD2D349F}" type="pres">
      <dgm:prSet presAssocID="{09DC49EC-B025-4619-8379-55098A8D50D9}" presName="tx1" presStyleLbl="revTx" presStyleIdx="2" presStyleCnt="3"/>
      <dgm:spPr/>
    </dgm:pt>
    <dgm:pt modelId="{E3269B87-AC07-416D-ABC6-A5C556FE87AC}" type="pres">
      <dgm:prSet presAssocID="{09DC49EC-B025-4619-8379-55098A8D50D9}" presName="vert1" presStyleCnt="0"/>
      <dgm:spPr/>
    </dgm:pt>
  </dgm:ptLst>
  <dgm:cxnLst>
    <dgm:cxn modelId="{A96A6F0E-8672-4DEF-B025-2C552A9FCBC3}" type="presOf" srcId="{D6088E6B-B7C6-49BE-8523-FB668268018E}" destId="{FC590921-F9F0-40C8-99C5-3DC04FD66CD8}" srcOrd="0" destOrd="0" presId="urn:microsoft.com/office/officeart/2008/layout/LinedList"/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118ADB56-FF72-4FB5-B1B9-B7354D750CF5}" type="presOf" srcId="{981DFF36-000A-44AD-AA95-EA47278E558C}" destId="{2ED80A5B-4301-4D52-9779-B554EF6434DB}" srcOrd="0" destOrd="0" presId="urn:microsoft.com/office/officeart/2008/layout/LinedList"/>
    <dgm:cxn modelId="{BD6A6985-52F6-41F1-8567-8D2FF03C4857}" type="presOf" srcId="{F51E4CF1-7F73-48CE-9E72-5651F02F1222}" destId="{756C158B-3903-479F-9AEA-280D9FEC2108}" srcOrd="0" destOrd="0" presId="urn:microsoft.com/office/officeart/2008/layout/LinedList"/>
    <dgm:cxn modelId="{288C9E8A-10A6-4618-A953-F66D5C4FAD1A}" type="presOf" srcId="{09DC49EC-B025-4619-8379-55098A8D50D9}" destId="{F47152BF-DC26-438B-A79C-6434FD2D349F}" srcOrd="0" destOrd="0" presId="urn:microsoft.com/office/officeart/2008/layout/LinedList"/>
    <dgm:cxn modelId="{C4E05007-C58F-4A86-AFD3-F2C5444BBBFB}" type="presParOf" srcId="{2ED80A5B-4301-4D52-9779-B554EF6434DB}" destId="{7F359EA5-2066-4642-9C26-8243F6C2C5FC}" srcOrd="0" destOrd="0" presId="urn:microsoft.com/office/officeart/2008/layout/LinedList"/>
    <dgm:cxn modelId="{DDBD3735-D06B-4FA1-A382-5086B1E4C4DD}" type="presParOf" srcId="{2ED80A5B-4301-4D52-9779-B554EF6434DB}" destId="{D537B306-6D7E-4050-9160-B5984634EE1D}" srcOrd="1" destOrd="0" presId="urn:microsoft.com/office/officeart/2008/layout/LinedList"/>
    <dgm:cxn modelId="{CEFC6551-DC8B-455B-8C86-E437448AC4B2}" type="presParOf" srcId="{D537B306-6D7E-4050-9160-B5984634EE1D}" destId="{756C158B-3903-479F-9AEA-280D9FEC2108}" srcOrd="0" destOrd="0" presId="urn:microsoft.com/office/officeart/2008/layout/LinedList"/>
    <dgm:cxn modelId="{9F666718-6E1F-4DC9-BC4D-45DA5FBA94C3}" type="presParOf" srcId="{D537B306-6D7E-4050-9160-B5984634EE1D}" destId="{DEA629B4-4A0D-44FF-8BF6-B7D38A9897C3}" srcOrd="1" destOrd="0" presId="urn:microsoft.com/office/officeart/2008/layout/LinedList"/>
    <dgm:cxn modelId="{57AF3363-75A3-4EBC-9A89-E11981E6BF3C}" type="presParOf" srcId="{2ED80A5B-4301-4D52-9779-B554EF6434DB}" destId="{1FF9ECB9-A189-4CF9-92F0-8EC350D572D2}" srcOrd="2" destOrd="0" presId="urn:microsoft.com/office/officeart/2008/layout/LinedList"/>
    <dgm:cxn modelId="{1CB24D39-D3D8-4A7B-931F-362A91DC47F8}" type="presParOf" srcId="{2ED80A5B-4301-4D52-9779-B554EF6434DB}" destId="{1D60324C-0601-409F-B293-08E68A0EE48F}" srcOrd="3" destOrd="0" presId="urn:microsoft.com/office/officeart/2008/layout/LinedList"/>
    <dgm:cxn modelId="{2A2C6B3A-133F-4875-A9D9-6CFCA6123312}" type="presParOf" srcId="{1D60324C-0601-409F-B293-08E68A0EE48F}" destId="{FC590921-F9F0-40C8-99C5-3DC04FD66CD8}" srcOrd="0" destOrd="0" presId="urn:microsoft.com/office/officeart/2008/layout/LinedList"/>
    <dgm:cxn modelId="{C4EA23D6-5B10-473A-A2A7-91C230611BD4}" type="presParOf" srcId="{1D60324C-0601-409F-B293-08E68A0EE48F}" destId="{44620C6E-DB02-4484-AAD5-288BD17663BC}" srcOrd="1" destOrd="0" presId="urn:microsoft.com/office/officeart/2008/layout/LinedList"/>
    <dgm:cxn modelId="{DC593554-0667-4CEB-8BCE-61E446FC64A1}" type="presParOf" srcId="{2ED80A5B-4301-4D52-9779-B554EF6434DB}" destId="{3593D015-08E0-48BF-AFE5-465E280D0237}" srcOrd="4" destOrd="0" presId="urn:microsoft.com/office/officeart/2008/layout/LinedList"/>
    <dgm:cxn modelId="{9C7ABBEC-F3DB-4777-853F-570A84A1D8CE}" type="presParOf" srcId="{2ED80A5B-4301-4D52-9779-B554EF6434DB}" destId="{5C555916-7FDE-4401-8C3F-D2F5138B8526}" srcOrd="5" destOrd="0" presId="urn:microsoft.com/office/officeart/2008/layout/LinedList"/>
    <dgm:cxn modelId="{90C5C8BD-394D-48C7-8FFC-B5F668CEA444}" type="presParOf" srcId="{5C555916-7FDE-4401-8C3F-D2F5138B8526}" destId="{F47152BF-DC26-438B-A79C-6434FD2D349F}" srcOrd="0" destOrd="0" presId="urn:microsoft.com/office/officeart/2008/layout/LinedList"/>
    <dgm:cxn modelId="{A7C23237-295A-4D68-841E-0861BFFD4B94}" type="presParOf" srcId="{5C555916-7FDE-4401-8C3F-D2F5138B8526}" destId="{E3269B87-AC07-416D-ABC6-A5C556FE8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9EA5-2066-4642-9C26-8243F6C2C5FC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158B-3903-479F-9AEA-280D9FEC2108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sp:txBody>
      <dsp:txXfrm>
        <a:off x="0" y="1879"/>
        <a:ext cx="10058399" cy="1281954"/>
      </dsp:txXfrm>
    </dsp:sp>
    <dsp:sp modelId="{1FF9ECB9-A189-4CF9-92F0-8EC350D572D2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0921-F9F0-40C8-99C5-3DC04FD66CD8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283834"/>
        <a:ext cx="10058399" cy="1281954"/>
      </dsp:txXfrm>
    </dsp:sp>
    <dsp:sp modelId="{3593D015-08E0-48BF-AFE5-465E280D0237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52BF-DC26-438B-A79C-6434FD2D349F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565789"/>
        <a:ext cx="10058399" cy="128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456E-666E-49CF-8A96-2E00EF785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1E349-D566-4CA1-BAFE-8198834F2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CE3B-CC37-4BB7-9833-FBCA4FBC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DE84-215E-4F4A-914A-186D1F1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2A58-7BBD-4AF7-A365-4873D1B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F86E-EF1B-4F28-9BA2-30878228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A34CB-CD06-4FE5-A5FB-E03FF139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C4E8-DBC9-4945-978E-EDEA19F6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127C-41A0-487C-AB8C-D6478015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1E-2152-487D-8EA1-13EEC29E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BEB14-245A-4350-8FD0-416C84E51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5E686-01C1-432A-81C8-1506FB00A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43DB-4D30-4B5F-892D-8CF8435D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A621-A393-4302-AFDE-31B3F8E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8FDB-5DDF-4F61-826F-D34CD304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8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0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9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39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10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AF4D-EAAF-4800-A0C2-56BE5A89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86F5-8A8A-4410-9D46-7AAFFCC8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EDD1-B32F-4783-AFD9-0AC852C5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5D50-A60B-4D58-B030-D3F4D4F1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68DB-DF09-4D71-84D2-F3D0A2DB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23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97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4B3B-593F-4905-A4FE-9E3CF9D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B163-DDAD-4960-B1AB-DF1B61F0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18E4-C8A5-42E1-A527-FD991795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5872-DCDF-46E1-867D-F8190ED8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C943-83B5-4112-A362-21CD8B1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9725-2F59-4AE6-BA0B-BCE17006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6221-5B6C-4D9B-AAE9-AEA46CBC2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B79C4-F615-445D-9083-0376191F3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7E57-E45C-4AF4-BCF7-6BB91CB1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2C5D-6F88-45A0-A0BD-AEC93DCC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A9315-F594-4A00-A2FA-0D257F54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EC6B-596F-40F5-9D6E-D145826B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549A5-4629-49EC-8EEE-F70B293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A01B3-32B7-44FD-B1D8-38C494389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4F631-D135-42FA-84B7-D52BBA975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EE833-7A07-4B2A-9AB5-C63CCF866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57278-E4B1-44E0-BD46-097A636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174D5-39D2-48F6-88B6-2C9C4584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FCCBA-3822-4F46-A290-4342281D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B82E-BAF6-4CF3-8A5A-55E34FC4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D04B-B9F7-4CAE-932C-F300F586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3DF0C-3F35-4EDD-A731-1F1493CE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1DBFD-35F4-4936-B553-374A39B8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341D9-FE66-46E0-80D1-5973C9E4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5AD95-F494-44D4-B02D-ED4EADF0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74360-0C4A-4304-A480-DB60A916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754A-DEA9-40B5-9DE9-0A5B6A64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C07D-4534-4AA9-87E0-E6AA4850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49FE4-CC96-4D10-9975-99F923D6F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1116-5205-4E11-9564-1E3DF27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D4477-D1A5-40B9-8BB9-B8A69C7C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A2C8C-8125-4CBF-BF2E-CCEF47C2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1A7A-46E9-4C20-8189-A654E633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2C83-3F38-4485-B697-4463ACC72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AE7B2-CE48-45F7-977F-4BC65BB9A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325C6-523A-4B1F-80D2-09416948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DA638-0CB7-488C-818A-45033456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2BD23-EF11-4D43-AC64-0C910176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4EA6A-2B51-4FA7-A293-9AF9E673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CF9E-9A80-4DEE-93FB-CAAC3A2A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0366-2DCA-480E-A501-282CE28A2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AF87-B391-468C-8B2A-83865EB0452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33DC-29F5-4D86-8310-827265107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F37CB-C05A-47F1-94DC-80AE673DA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CC97-42D1-4E00-94FC-8574B92D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Fizz buzz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591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Callback timer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4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Callback signal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7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593D6-2A93-4D14-AF20-EB06138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>
                <a:cs typeface="JetBrains Mono" panose="02000009000000000000" pitchFamily="49" charset="0"/>
              </a:rPr>
              <a:t>scope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94A22-5078-4677-8098-C535F1E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5187F9-AB35-4D4C-A015-8772BC2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 = 116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#глобальный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x = 303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#локальный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action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 x ** n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action</a:t>
            </a: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f =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(2)</a:t>
            </a: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42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cs typeface="JetBrains Mono" panose="02000009000000000000" pitchFamily="49" charset="0"/>
              </a:rPr>
              <a:t>замыкания</a:t>
            </a:r>
            <a:endParaRPr lang="en-US" sz="53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534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Fizz buzz</vt:lpstr>
      <vt:lpstr>Callback timer</vt:lpstr>
      <vt:lpstr>Callback signal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замыкания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Fizz buzz</dc:title>
  <dc:creator>Mikita Tsiarentsyeu</dc:creator>
  <cp:lastModifiedBy>Mikita Tsiarentsyeu</cp:lastModifiedBy>
  <cp:revision>1</cp:revision>
  <dcterms:created xsi:type="dcterms:W3CDTF">2022-02-10T18:19:40Z</dcterms:created>
  <dcterms:modified xsi:type="dcterms:W3CDTF">2022-02-10T18:20:05Z</dcterms:modified>
</cp:coreProperties>
</file>