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  <p:sldId id="655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Коллекции" id="{1A4A4A1D-8482-48C0-ABC9-65A678C3BB53}">
          <p14:sldIdLst>
            <p14:sldId id="298"/>
            <p14:sldId id="299"/>
            <p14:sldId id="300"/>
            <p14:sldId id="301"/>
            <p14:sldId id="302"/>
            <p14:sldId id="303"/>
            <p14:sldId id="655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930-A08E-4B55-A6D4-C2E9C4C8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1B59-A796-4B6E-B903-8A692465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A758-D94B-41F9-B9D7-66F88792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2883-5DE5-4D39-BEBC-29EF3901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A5BA-547B-4CB5-8CAC-2E820727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35ED-E034-4140-8865-A8B8FF44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531D-1C50-4ED9-A70C-83BFCC01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4D95-410F-48C4-923C-44B5B273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E8E-8221-40BA-89A8-231239AE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FBB7-BCE3-4BEB-A2AF-32B7ACDA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4F5A0-4AF0-40C1-83ED-C4C035BA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95AFB-F9A6-4C69-A16B-E49127AE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4278-6E8E-42F0-BBFF-F8F36300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445-6AF6-475A-A575-B572EE28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2642-F554-4F4C-8605-F90345AD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7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7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9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4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4A7D-0C71-4E03-A66A-8DCE0409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2B80-C0DF-4AA7-A326-8B16A6AF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CDA1-001E-4F5E-B117-CBE0906C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4F35-E42C-4BBF-91EE-C3101B71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2253-387B-4812-90E3-F533359F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9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7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CDF-C4D3-4077-AD05-38A93FA4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A0C6D-87E7-4454-BA81-CDBED6D8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3683-7339-44ED-ACD5-5F79C251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3B2-BB91-47D8-9BA2-B3ADE741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3F85-BCF0-4B39-8B35-62B0D3A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4E8F-52FE-4FD3-826A-6D5CF711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1BFD-2483-4A90-8D2B-5EDAA3E63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520B-7D2C-4609-9A2C-FB2DBE5A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3E70-C670-43D8-A1CD-D21AA8FF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7427-72C6-4597-9CF1-7A208ACA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174DA-2509-4E49-A04F-5C602F4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89B-8712-4B57-9A9A-9145B97D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CBD3B-C30F-44B3-8ACF-13BC6B7D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2FC2-E448-4244-BBD8-1E081BEEE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09A45-E33E-40A5-B279-1D6E7597D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551AC-624B-4502-832A-3644033F0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4D111-5C09-4BE2-8675-7459B0F4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5A94C-3923-488A-904E-11C513AF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3D217-5D67-4FA5-B110-C9F4C77D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A9B7-6DE3-4369-8B93-7A92D46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90CFF-DFB7-4B77-8C36-C9D7EA2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8D2B5-48B9-4AA7-AE15-6D913834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2382-5F3A-4E2F-9898-B6CB3AB9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558F5-3D2E-4F48-A04F-56ECBDED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AA7BF-12EA-45F0-9EF5-C2B5BBF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5E685-968A-4ED7-82AB-3E2105D6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904D-48DC-4A88-94E8-36EB6C84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D69C-83F8-4E5D-B04F-BCB0D754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7B3F-7F72-4973-AC51-653056B0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E58E-5AE1-4F03-96FA-B2A6898D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0485-DEDF-40F9-9B69-FFCD6E63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47D9-3B21-402D-BB10-9CD3ED5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7358-AB12-48A4-8F43-2DD6B2A3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F89C6-5266-408E-BF5F-3E66A0289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C3510-2432-41E6-AA97-13F2F7CC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31CC-416A-4F73-BB40-236C7B34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608D-B753-417D-931F-3CF9B0A1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FA91-7C83-4F64-831E-41DAEF6D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5B5D-905B-42A3-8104-C3A0B2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F3A0-FCB1-4BE9-91EE-00BD6227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9F99-C204-498A-AC1B-1EC0A5C13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F726-FE8D-462A-8CC8-459CCCE03D9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CAB4-1C7F-407F-B033-69F2EAAA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5DC5-1B1F-42E6-8A69-39EF2BAF2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B057-5763-495A-BD5B-DCF7EB13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{9103976271:("Reina 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"Memphis, Tennessee"),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4199392609:("Stephanie Bruce", "Greensboro, North Carolina"),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 Angela", "Dallas, Texas"),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6123479367:("Lorenza Takuya", "Indianapolis, Indiana"),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7548993768:("Margarete Quintin", "Raleigh, North Carolina")}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2022-01-20T18:23:16Z</dcterms:created>
  <dcterms:modified xsi:type="dcterms:W3CDTF">2022-01-20T18:25:19Z</dcterms:modified>
</cp:coreProperties>
</file>