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76" r:id="rId33"/>
    <p:sldId id="484" r:id="rId34"/>
    <p:sldId id="485" r:id="rId35"/>
    <p:sldId id="486" r:id="rId36"/>
    <p:sldId id="4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- базовые инструменты" id="{EE13882C-69A2-411B-BCA2-14AAB28D490D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76"/>
            <p14:sldId id="484"/>
            <p14:sldId id="485"/>
            <p14:sldId id="486"/>
            <p14:sldId id="487"/>
          </p14:sldIdLst>
        </p14:section>
        <p14:section name="Default Section" id="{D0F4039E-CD9D-4F46-A232-7CF2986D2A8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i="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Программы, написанные на </a:t>
          </a:r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r>
            <a:rPr lang="en-US" dirty="0">
              <a:latin typeface="Jura" pitchFamily="2" charset="0"/>
              <a:ea typeface="Jura" pitchFamily="2" charset="0"/>
            </a:rPr>
            <a:t>, </a:t>
          </a:r>
          <a:r>
            <a:rPr lang="ru-RU" dirty="0">
              <a:latin typeface="Jura" pitchFamily="2" charset="0"/>
              <a:ea typeface="Jura" pitchFamily="2" charset="0"/>
            </a:rPr>
            <a:t>называют скриптами </a:t>
          </a:r>
          <a:r>
            <a:rPr lang="en-US" dirty="0">
              <a:latin typeface="Jura" pitchFamily="2" charset="0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Скрипты не требуют компиляции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интерпретации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имеет никакого отношения к </a:t>
          </a:r>
          <a:r>
            <a:rPr lang="en-US" dirty="0">
              <a:latin typeface="Jura" pitchFamily="2" charset="0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Jura" pitchFamily="2" charset="0"/>
              <a:ea typeface="Jura" pitchFamily="2" charset="0"/>
            </a:rPr>
            <a:t>AJAX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Jura" pitchFamily="2" charset="0"/>
              <a:ea typeface="Jura" pitchFamily="2" charset="0"/>
            </a:rPr>
            <a:t>Вывод сообщений для пользователя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Jura" pitchFamily="2" charset="0"/>
              <a:ea typeface="Jura" pitchFamily="2" charset="0"/>
            </a:rPr>
            <a:t>Хранение данных на строне клиента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Jura" pitchFamily="2" charset="0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Jura" pitchFamily="2" charset="0"/>
              <a:ea typeface="Jura" pitchFamily="2" charset="0"/>
            </a:rPr>
            <a:t>/</a:t>
          </a:r>
          <a:r>
            <a:rPr lang="ru-RU" b="0" strike="sngStrike" dirty="0">
              <a:latin typeface="Jura" pitchFamily="2" charset="0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Jura" pitchFamily="2" charset="0"/>
              <a:ea typeface="Jura" pitchFamily="2" charset="0"/>
            </a:rPr>
            <a:t>/</a:t>
          </a:r>
          <a:r>
            <a:rPr lang="ru-RU" b="0" strike="sngStrike" dirty="0">
              <a:latin typeface="Jura" pitchFamily="2" charset="0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Number</a:t>
          </a:r>
          <a:r>
            <a:rPr lang="en-US" dirty="0"/>
            <a:t> –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включает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String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(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“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)</a:t>
          </a:r>
          <a:r>
            <a:rPr lang="ru-RU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так и обычные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(‘)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ковычки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  <a:r>
            <a:rPr lang="en-US" b="0" dirty="0"/>
            <a:t> – </a:t>
          </a:r>
          <a:r>
            <a:rPr lang="ru-RU" b="0" dirty="0">
              <a:latin typeface="Jura" pitchFamily="2" charset="0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undefined</a:t>
          </a:r>
          <a:r>
            <a:rPr lang="en-US" b="0" dirty="0"/>
            <a:t> – </a:t>
          </a:r>
          <a:r>
            <a:rPr lang="ru-RU" b="0" dirty="0">
              <a:latin typeface="Jura" pitchFamily="2" charset="0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JetBrains Mono" panose="02000009000000000000" pitchFamily="49" charset="0"/>
              <a:cs typeface="JetBrains Mono" panose="02000009000000000000" pitchFamily="49" charset="0"/>
            </a:rPr>
            <a:t>Object</a:t>
          </a:r>
          <a:r>
            <a:rPr lang="en-US" b="0" strike="noStrike" dirty="0"/>
            <a:t> – </a:t>
          </a:r>
          <a:r>
            <a:rPr lang="ru-RU" b="0" strike="noStrike" dirty="0">
              <a:latin typeface="Jura" pitchFamily="2" charset="0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Jura" pitchFamily="2" charset="0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sp:txBody>
      <dsp:txXfrm>
        <a:off x="0" y="0"/>
        <a:ext cx="6858000" cy="1333500"/>
      </dsp:txXfrm>
    </dsp:sp>
    <dsp:sp modelId="{71C0463B-2C58-4417-B5BE-01664B840B6B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sp:txBody>
      <dsp:txXfrm>
        <a:off x="0" y="1333500"/>
        <a:ext cx="6858000" cy="1333500"/>
      </dsp:txXfrm>
    </dsp:sp>
    <dsp:sp modelId="{AAFDB182-E87E-4AAC-952A-FF597196C9A6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sz="2800" i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sp:txBody>
      <dsp:txXfrm>
        <a:off x="0" y="2667000"/>
        <a:ext cx="6858000" cy="1333500"/>
      </dsp:txXfrm>
    </dsp:sp>
    <dsp:sp modelId="{ECDC0E12-C8AB-402F-B58B-585B78951B63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sp:txBody>
      <dsp:txXfrm>
        <a:off x="0" y="4000500"/>
        <a:ext cx="6858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5558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24946" y="170504"/>
        <a:ext cx="6608108" cy="2309629"/>
      </dsp:txXfrm>
    </dsp:sp>
    <dsp:sp modelId="{00E310DE-82C2-4F16-ABFE-F0542E2830D8}">
      <dsp:nvSpPr>
        <dsp:cNvPr id="0" name=""/>
        <dsp:cNvSpPr/>
      </dsp:nvSpPr>
      <dsp:spPr>
        <a:xfrm>
          <a:off x="0" y="2728919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4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24946" y="2853865"/>
        <a:ext cx="6608108" cy="2309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50567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Программы, написанные на </a:t>
          </a:r>
          <a:r>
            <a:rPr lang="en-US" sz="3600" kern="1200" dirty="0" err="1">
              <a:latin typeface="Jura" pitchFamily="2" charset="0"/>
              <a:ea typeface="Jura" pitchFamily="2" charset="0"/>
            </a:rPr>
            <a:t>js</a:t>
          </a:r>
          <a:r>
            <a:rPr lang="en-US" sz="3600" kern="1200" dirty="0">
              <a:latin typeface="Jura" pitchFamily="2" charset="0"/>
              <a:ea typeface="Jura" pitchFamily="2" charset="0"/>
            </a:rPr>
            <a:t>, </a:t>
          </a:r>
          <a:r>
            <a:rPr lang="ru-RU" sz="3600" kern="1200" dirty="0">
              <a:latin typeface="Jura" pitchFamily="2" charset="0"/>
              <a:ea typeface="Jura" pitchFamily="2" charset="0"/>
            </a:rPr>
            <a:t>называют скриптами </a:t>
          </a:r>
          <a:r>
            <a:rPr lang="en-US" sz="3600" kern="1200" dirty="0">
              <a:latin typeface="Jura" pitchFamily="2" charset="0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Скрипты не требуют компиляции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интерпретации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Jura" pitchFamily="2" charset="0"/>
              <a:ea typeface="Jura" pitchFamily="2" charset="0"/>
            </a:rPr>
            <a:t>js</a:t>
          </a:r>
          <a:r>
            <a:rPr lang="en-US" sz="3600" kern="1200" dirty="0">
              <a:latin typeface="Jura" pitchFamily="2" charset="0"/>
              <a:ea typeface="Jura" pitchFamily="2" charset="0"/>
            </a:rPr>
            <a:t> </a:t>
          </a:r>
          <a:r>
            <a:rPr lang="ru-RU" sz="3600" kern="1200" dirty="0">
              <a:latin typeface="Jura" pitchFamily="2" charset="0"/>
              <a:ea typeface="Jura" pitchFamily="2" charset="0"/>
            </a:rPr>
            <a:t>не имеет никакого отношения к </a:t>
          </a:r>
          <a:r>
            <a:rPr lang="en-US" sz="3600" kern="1200" dirty="0">
              <a:latin typeface="Jura" pitchFamily="2" charset="0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127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Изменение разметки и стилей на странице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41721"/>
        <a:ext cx="6797116" cy="562726"/>
      </dsp:txXfrm>
    </dsp:sp>
    <dsp:sp modelId="{6F7E859E-8758-4BAA-B412-3C8AB01E62BE}">
      <dsp:nvSpPr>
        <dsp:cNvPr id="0" name=""/>
        <dsp:cNvSpPr/>
      </dsp:nvSpPr>
      <dsp:spPr>
        <a:xfrm>
          <a:off x="0" y="691115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721557"/>
        <a:ext cx="6797116" cy="562726"/>
      </dsp:txXfrm>
    </dsp:sp>
    <dsp:sp modelId="{3F38E0F9-A5CF-4AE5-8B21-58598618671F}">
      <dsp:nvSpPr>
        <dsp:cNvPr id="0" name=""/>
        <dsp:cNvSpPr/>
      </dsp:nvSpPr>
      <dsp:spPr>
        <a:xfrm>
          <a:off x="0" y="135065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Передача и принятие данных по сети (</a:t>
          </a:r>
          <a:r>
            <a:rPr lang="en-US" sz="1600" kern="1200" dirty="0">
              <a:latin typeface="Jura" pitchFamily="2" charset="0"/>
              <a:ea typeface="Jura" pitchFamily="2" charset="0"/>
            </a:rPr>
            <a:t>AJAX</a:t>
          </a:r>
          <a:r>
            <a:rPr lang="ru-RU" sz="1600" kern="1200" dirty="0">
              <a:latin typeface="Jura" pitchFamily="2" charset="0"/>
              <a:ea typeface="Jura" pitchFamily="2" charset="0"/>
            </a:rPr>
            <a:t>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1381101"/>
        <a:ext cx="6797116" cy="562726"/>
      </dsp:txXfrm>
    </dsp:sp>
    <dsp:sp modelId="{36D03AC3-4D47-4529-9627-84033AED123D}">
      <dsp:nvSpPr>
        <dsp:cNvPr id="0" name=""/>
        <dsp:cNvSpPr/>
      </dsp:nvSpPr>
      <dsp:spPr>
        <a:xfrm>
          <a:off x="0" y="202034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latin typeface="Jura" pitchFamily="2" charset="0"/>
              <a:ea typeface="Jura" pitchFamily="2" charset="0"/>
            </a:rPr>
            <a:t>Вывод сообщений для пользователя</a:t>
          </a:r>
          <a:endParaRPr lang="en-US" sz="1600" b="0" kern="1200" dirty="0">
            <a:latin typeface="Jura" pitchFamily="2" charset="0"/>
            <a:ea typeface="Jura" pitchFamily="2" charset="0"/>
          </a:endParaRPr>
        </a:p>
      </dsp:txBody>
      <dsp:txXfrm>
        <a:off x="30442" y="2050791"/>
        <a:ext cx="6797116" cy="562726"/>
      </dsp:txXfrm>
    </dsp:sp>
    <dsp:sp modelId="{FDD8002D-A534-442E-9C9C-777CC0048EC4}">
      <dsp:nvSpPr>
        <dsp:cNvPr id="0" name=""/>
        <dsp:cNvSpPr/>
      </dsp:nvSpPr>
      <dsp:spPr>
        <a:xfrm>
          <a:off x="0" y="269004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latin typeface="Jura" pitchFamily="2" charset="0"/>
              <a:ea typeface="Jura" pitchFamily="2" charset="0"/>
            </a:rPr>
            <a:t>Хранение данных на строне клиента</a:t>
          </a:r>
          <a:endParaRPr lang="en-US" sz="1600" b="0" kern="1200" dirty="0">
            <a:latin typeface="Jura" pitchFamily="2" charset="0"/>
            <a:ea typeface="Jura" pitchFamily="2" charset="0"/>
          </a:endParaRPr>
        </a:p>
      </dsp:txBody>
      <dsp:txXfrm>
        <a:off x="30442" y="2720482"/>
        <a:ext cx="6797116" cy="562726"/>
      </dsp:txXfrm>
    </dsp:sp>
    <dsp:sp modelId="{532ABD8E-4AFB-4977-88B0-F01636CB9362}">
      <dsp:nvSpPr>
        <dsp:cNvPr id="0" name=""/>
        <dsp:cNvSpPr/>
      </dsp:nvSpPr>
      <dsp:spPr>
        <a:xfrm>
          <a:off x="0" y="335973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Чтение файлов, запуск программ</a:t>
          </a:r>
          <a:endParaRPr lang="en-US" sz="1600" b="0" strike="sngStrike" kern="1200" dirty="0">
            <a:latin typeface="Jura" pitchFamily="2" charset="0"/>
            <a:ea typeface="Jura" pitchFamily="2" charset="0"/>
          </a:endParaRPr>
        </a:p>
      </dsp:txBody>
      <dsp:txXfrm>
        <a:off x="30442" y="3390172"/>
        <a:ext cx="6797116" cy="562726"/>
      </dsp:txXfrm>
    </dsp:sp>
    <dsp:sp modelId="{5329ED99-6FB0-4E26-9C4E-A1D8DB80650B}">
      <dsp:nvSpPr>
        <dsp:cNvPr id="0" name=""/>
        <dsp:cNvSpPr/>
      </dsp:nvSpPr>
      <dsp:spPr>
        <a:xfrm>
          <a:off x="0" y="402942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Разделение состояния между табами</a:t>
          </a:r>
          <a:r>
            <a:rPr lang="en-US" sz="1600" b="0" strike="sngStrike" kern="1200" dirty="0">
              <a:latin typeface="Jura" pitchFamily="2" charset="0"/>
              <a:ea typeface="Jura" pitchFamily="2" charset="0"/>
            </a:rPr>
            <a:t>/</a:t>
          </a: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окнами</a:t>
          </a:r>
        </a:p>
      </dsp:txBody>
      <dsp:txXfrm>
        <a:off x="30442" y="4059862"/>
        <a:ext cx="6797116" cy="562726"/>
      </dsp:txXfrm>
    </dsp:sp>
    <dsp:sp modelId="{77E10718-4786-4FC2-BAB7-55D71FD47831}">
      <dsp:nvSpPr>
        <dsp:cNvPr id="0" name=""/>
        <dsp:cNvSpPr/>
      </dsp:nvSpPr>
      <dsp:spPr>
        <a:xfrm>
          <a:off x="0" y="469911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Безопасная коммуникация с «чужими» сайтами</a:t>
          </a:r>
          <a:r>
            <a:rPr lang="en-US" sz="1600" b="0" strike="sngStrike" kern="1200" dirty="0">
              <a:latin typeface="Jura" pitchFamily="2" charset="0"/>
              <a:ea typeface="Jura" pitchFamily="2" charset="0"/>
            </a:rPr>
            <a:t>/</a:t>
          </a: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доменами</a:t>
          </a:r>
        </a:p>
      </dsp:txBody>
      <dsp:txXfrm>
        <a:off x="30442" y="4729552"/>
        <a:ext cx="6797116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00183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Number</a:t>
          </a:r>
          <a:r>
            <a:rPr lang="en-US" sz="1900" kern="1200" dirty="0"/>
            <a:t> – 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включает</a:t>
          </a:r>
          <a:r>
            <a:rPr lang="ru-RU" sz="1900" kern="1200" dirty="0"/>
            <a:t> 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1900" kern="1200" dirty="0"/>
            <a:t> 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и</a:t>
          </a:r>
          <a:r>
            <a:rPr lang="ru-RU" sz="1900" kern="1200" dirty="0"/>
            <a:t> 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float</a:t>
          </a:r>
        </a:p>
      </dsp:txBody>
      <dsp:txXfrm>
        <a:off x="39541" y="139724"/>
        <a:ext cx="6778918" cy="730923"/>
      </dsp:txXfrm>
    </dsp:sp>
    <dsp:sp modelId="{6F7E859E-8758-4BAA-B412-3C8AB01E62BE}">
      <dsp:nvSpPr>
        <dsp:cNvPr id="0" name=""/>
        <dsp:cNvSpPr/>
      </dsp:nvSpPr>
      <dsp:spPr>
        <a:xfrm>
          <a:off x="0" y="976956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String</a:t>
          </a:r>
          <a:r>
            <a:rPr lang="en-US" sz="1900" kern="1200" dirty="0"/>
            <a:t> –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для строковых литералов используются как двойные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“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)</a:t>
          </a:r>
          <a:r>
            <a:rPr lang="ru-RU" sz="1900" kern="1200" dirty="0"/>
            <a:t>, </a:t>
          </a:r>
          <a:r>
            <a:rPr lang="ru-RU" sz="1900" kern="1200" dirty="0">
              <a:latin typeface="Jura" pitchFamily="2" charset="0"/>
              <a:ea typeface="Jura" pitchFamily="2" charset="0"/>
            </a:rPr>
            <a:t>так и обычные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(‘)</a:t>
          </a:r>
          <a:r>
            <a:rPr lang="ru-RU" sz="1900" kern="1200" dirty="0"/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ковычки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541" y="1016497"/>
        <a:ext cx="6778918" cy="730923"/>
      </dsp:txXfrm>
    </dsp:sp>
    <dsp:sp modelId="{3F38E0F9-A5CF-4AE5-8B21-58598618671F}">
      <dsp:nvSpPr>
        <dsp:cNvPr id="0" name=""/>
        <dsp:cNvSpPr/>
      </dsp:nvSpPr>
      <dsp:spPr>
        <a:xfrm>
          <a:off x="0" y="1829634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Boolean – true/false</a:t>
          </a:r>
        </a:p>
      </dsp:txBody>
      <dsp:txXfrm>
        <a:off x="39541" y="1869175"/>
        <a:ext cx="6778918" cy="730923"/>
      </dsp:txXfrm>
    </dsp:sp>
    <dsp:sp modelId="{36D03AC3-4D47-4529-9627-84033AED123D}">
      <dsp:nvSpPr>
        <dsp:cNvPr id="0" name=""/>
        <dsp:cNvSpPr/>
      </dsp:nvSpPr>
      <dsp:spPr>
        <a:xfrm>
          <a:off x="0" y="2694360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  <a:r>
            <a:rPr lang="en-US" sz="1900" b="0" kern="1200" dirty="0"/>
            <a:t> – </a:t>
          </a:r>
          <a:r>
            <a:rPr lang="ru-RU" sz="1900" b="0" kern="1200" dirty="0">
              <a:latin typeface="Jura" pitchFamily="2" charset="0"/>
              <a:ea typeface="Jura" pitchFamily="2" charset="0"/>
            </a:rPr>
            <a:t>специальное значение, представляющее «ничего»</a:t>
          </a:r>
          <a:endParaRPr lang="en-US" sz="1900" b="0" kern="1200" dirty="0">
            <a:latin typeface="Jura" pitchFamily="2" charset="0"/>
            <a:ea typeface="Jura" pitchFamily="2" charset="0"/>
          </a:endParaRPr>
        </a:p>
      </dsp:txBody>
      <dsp:txXfrm>
        <a:off x="39541" y="2733901"/>
        <a:ext cx="6778918" cy="730923"/>
      </dsp:txXfrm>
    </dsp:sp>
    <dsp:sp modelId="{FDD8002D-A534-442E-9C9C-777CC0048EC4}">
      <dsp:nvSpPr>
        <dsp:cNvPr id="0" name=""/>
        <dsp:cNvSpPr/>
      </dsp:nvSpPr>
      <dsp:spPr>
        <a:xfrm>
          <a:off x="0" y="3559085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undefined</a:t>
          </a:r>
          <a:r>
            <a:rPr lang="en-US" sz="1900" b="0" kern="1200" dirty="0"/>
            <a:t> – </a:t>
          </a:r>
          <a:r>
            <a:rPr lang="ru-RU" sz="1900" b="0" kern="1200" dirty="0">
              <a:latin typeface="Jura" pitchFamily="2" charset="0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1900" b="0" kern="1200" dirty="0">
            <a:latin typeface="Jura" pitchFamily="2" charset="0"/>
            <a:ea typeface="Jura" pitchFamily="2" charset="0"/>
          </a:endParaRPr>
        </a:p>
      </dsp:txBody>
      <dsp:txXfrm>
        <a:off x="39541" y="3598626"/>
        <a:ext cx="6778918" cy="730923"/>
      </dsp:txXfrm>
    </dsp:sp>
    <dsp:sp modelId="{532ABD8E-4AFB-4977-88B0-F01636CB9362}">
      <dsp:nvSpPr>
        <dsp:cNvPr id="0" name=""/>
        <dsp:cNvSpPr/>
      </dsp:nvSpPr>
      <dsp:spPr>
        <a:xfrm>
          <a:off x="0" y="4423811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strike="noStrike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Object</a:t>
          </a:r>
          <a:r>
            <a:rPr lang="en-US" sz="1900" b="0" strike="noStrike" kern="1200" dirty="0"/>
            <a:t> – </a:t>
          </a:r>
          <a:r>
            <a:rPr lang="ru-RU" sz="1900" b="0" strike="noStrike" kern="1200" dirty="0">
              <a:latin typeface="Jura" pitchFamily="2" charset="0"/>
              <a:ea typeface="Jura" pitchFamily="2" charset="0"/>
            </a:rPr>
            <a:t>сложный тип для хранения динамических объектов</a:t>
          </a:r>
          <a:endParaRPr lang="en-US" sz="1900" b="0" strike="noStrike" kern="1200" dirty="0">
            <a:latin typeface="Jura" pitchFamily="2" charset="0"/>
            <a:ea typeface="Jura" pitchFamily="2" charset="0"/>
          </a:endParaRPr>
        </a:p>
      </dsp:txBody>
      <dsp:txXfrm>
        <a:off x="39541" y="4463352"/>
        <a:ext cx="6778918" cy="7309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sp:txBody>
      <dsp:txXfrm>
        <a:off x="0" y="651"/>
        <a:ext cx="6858000" cy="761813"/>
      </dsp:txXfrm>
    </dsp:sp>
    <dsp:sp modelId="{71C0463B-2C58-4417-B5BE-01664B840B6B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762465"/>
        <a:ext cx="6858000" cy="761813"/>
      </dsp:txXfrm>
    </dsp:sp>
    <dsp:sp modelId="{AAFDB182-E87E-4AAC-952A-FF597196C9A6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1524279"/>
        <a:ext cx="6858000" cy="761813"/>
      </dsp:txXfrm>
    </dsp:sp>
    <dsp:sp modelId="{F750797F-688A-4A94-B552-DC245D157E1D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2286093"/>
        <a:ext cx="6858000" cy="761813"/>
      </dsp:txXfrm>
    </dsp:sp>
    <dsp:sp modelId="{FA0ABB70-435D-4EF3-8937-F29074CCCDA3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047906"/>
        <a:ext cx="6858000" cy="761813"/>
      </dsp:txXfrm>
    </dsp:sp>
    <dsp:sp modelId="{A666439E-EF8D-4212-84FF-5F4FEB94555A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809720"/>
        <a:ext cx="6858000" cy="761813"/>
      </dsp:txXfrm>
    </dsp:sp>
    <dsp:sp modelId="{3086CD56-B8F0-4908-B057-FA21F2A723AC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571534"/>
        <a:ext cx="6858000" cy="761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46CD-7F3E-4110-9C74-F6C703783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1DCF-DD8B-403E-99CC-A995131B4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01C8-909F-4728-9B16-332AAF6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3C2D-068E-4B74-8CA9-5417A72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6C32-E631-45D6-8683-03518CE7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713-6197-47AB-97D9-C7558EBF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94970-8DD0-4350-87A2-48D3ED12A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91F1-BD88-41CB-8AD4-EC8954B1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B6EA-4BCD-478A-9DE0-9CC389BD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13E0-FA27-41D4-8073-75B67900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F1C26-AC03-43DB-8D66-92E0ED81D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DFBD-A05A-4292-AA58-F696343A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E290-38E2-430B-9B92-2633F875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00CF-5AA2-4AEC-ADFA-4A300BB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9955-22D4-4ED2-BACD-2E49842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3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0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4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48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95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8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F643-4B10-423C-A365-ADE5E7B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DCE3-5728-4628-ACBF-5521CFEF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0108-0DC5-49C9-B88B-28A18F9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42C3-84EB-499B-B61E-9E0B780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BFD7-4B0E-4B9A-8E47-29538A5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85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8B44-7894-403C-94BC-50B6B582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068D-F931-43AD-BFB0-EE9164D3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4994-3A98-4F3B-B071-539C83DF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33F8-2BFE-4822-AB09-BCA02BE8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EA3-A228-4A9B-AB59-66DC3EBF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14EC-CE32-477F-95C4-891CF770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FE72-6E0D-47FF-8AC4-DE848D3C1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1BA9-9C07-4F0D-98F9-D4D9065C7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D2C57-5EB8-47EC-93C8-A91A283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8245-E04F-48D7-88A8-3D2628CA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789DC-6235-4896-901D-668AFD22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5BE-E37B-43CA-A7CD-F0E964E3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1187-A926-4072-A26C-C634003E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086D-580B-453A-B9C0-E734BB53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DB277-4059-4DAB-A6BE-CCDD8E4C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A2BC2-4A35-4676-A931-A3A1CE7B6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C01F3-7D22-44E2-93C6-8B8F3B26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E146-1A18-49C8-B20E-71C03E95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8EB6-6FCB-475A-838F-E6E5E35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D96D-F519-4A3B-964F-4C68FABC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D16D-51F0-49C0-9497-E55F6DE1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77D9C-1DB9-41C4-B84B-9CBAFEC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33982-7989-4035-9306-827087D7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1041C-6685-4F66-9B18-E6604A3C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427D3-647E-47E1-B4CB-146A8367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80575-A667-440C-BE7F-3B291474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7B5-7F7E-4D00-8D17-BAB84C6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3AFE-14EE-4842-A0EF-EA3BC3C4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9AA8-A0F4-4C27-A9D2-691046284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795F4-88E8-4A4D-BB22-EF2D179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1CCC-FB4F-4C64-883C-0AFF02AD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41C2-55E3-47F9-AF05-373128DD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31B-B8A2-4BD9-A250-88FFE877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98395-84B8-40A6-B420-EB80C4076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557B9-AA56-4E56-ADBF-FAAEF1C3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183B-7AFB-4975-BAD2-2B4B6C82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8C18-DDB4-462E-915A-C1F5595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12FF-2A68-4024-8E8E-14124F37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C5857-5A2C-4E0A-BA5F-094E416F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C363-F4C6-4848-9757-42CEBD6E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41D2-9E62-49CF-BDD6-74A75487C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E44F-A095-4936-AC07-6B319228848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1C53-F34D-4834-AA59-7FC24AC03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92FE-B500-41F1-8DCD-B7212434A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0BD8-122D-4E28-82FA-E943F0BC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44" y="2103120"/>
            <a:ext cx="8602512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БЛОЧНАЯ РАЗМЕТКА СТРАНИЦЫ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1604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КОНСОЛЬ РАЗРАБОТЧИКА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35691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&gt;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HTML DOM(Document Object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38" y="2103120"/>
            <a:ext cx="7033523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Поиск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0562C2-0130-4A4A-8651-1B84F7C20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5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Изменение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C563A4-5CFD-47F7-B02D-51C49B412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54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"Please wait for your turn"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prompt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"What is your name"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"John"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confirm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"Are you sure?"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Простейшее взаимодействие с пользователем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Поиск и изменение элементов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769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'Hello, world!'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js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/script1.js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Подключение скрипта на страницу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4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onmouseover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onmouseout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='blue'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I’m blue!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alert('Thank you')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clickHandler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(this)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 курсора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События курсора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5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Microsoft Office PowerPoint</Application>
  <PresentationFormat>Widescreen</PresentationFormat>
  <Paragraphs>293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  <vt:lpstr>HTML DOM(Document Object Model)</vt:lpstr>
      <vt:lpstr>JS</vt:lpstr>
      <vt:lpstr>JS</vt:lpstr>
      <vt:lpstr>JS</vt:lpstr>
      <vt:lpstr>Поиск и изменение элементов</vt:lpstr>
      <vt:lpstr>JS</vt:lpstr>
      <vt:lpstr>JS</vt:lpstr>
      <vt:lpstr>События курсора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базовые инструменты</dc:title>
  <dc:creator>Mikita Tsiarentsyeu</dc:creator>
  <cp:lastModifiedBy>Mikita Tsiarentsyeu</cp:lastModifiedBy>
  <cp:revision>1</cp:revision>
  <dcterms:created xsi:type="dcterms:W3CDTF">2022-03-19T09:54:50Z</dcterms:created>
  <dcterms:modified xsi:type="dcterms:W3CDTF">2022-03-19T09:55:18Z</dcterms:modified>
</cp:coreProperties>
</file>