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4" r:id="rId3"/>
    <p:sldId id="643" r:id="rId4"/>
    <p:sldId id="345" r:id="rId5"/>
    <p:sldId id="346" r:id="rId6"/>
    <p:sldId id="347" r:id="rId7"/>
    <p:sldId id="348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0829914B-AA95-4CA8-8513-2F9D092A9772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788205" y="1381216"/>
        <a:ext cx="6976919" cy="1087254"/>
      </dsp:txXfrm>
    </dsp:sp>
    <dsp:sp modelId="{0A2742A5-B7A0-4717-B35E-03A680D6330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542585" y="2728606"/>
        <a:ext cx="6976919" cy="1087254"/>
      </dsp:txXfrm>
    </dsp:sp>
    <dsp:sp modelId="{19FA9037-2670-4424-9071-93E79EAC7A71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DF77E089-7AD3-4C3A-934E-6691CD4B466B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A95-1C98-4666-937D-25B5D24AF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0573C-1EC5-43C7-B4A1-D21C1B87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41B9-B2CF-4170-BF5E-56FE3B87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69DE-643B-4225-9E3D-4CFB2795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B150-6675-4F12-A733-D3281D17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3BE5-93A5-4882-8AE4-347E9F2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A03BD-BECB-489D-B9C2-0E39E01F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5DBE-6F88-4F83-B35B-F8F9C0D3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DC4-E881-42EA-B326-0B028E78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6893-1AE9-4C47-8AFA-03D3E1B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49B88-2E6A-4101-BC48-316F7CA32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57FF-141A-44DF-95CF-A5ED55E6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DDA3-A8AC-4DB8-975A-A67196E1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FBE7-C081-4E53-BD1A-9422FEF3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3B16-6296-450B-9BBE-9590ABFA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4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29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792-9DB6-446D-864B-B929B5F5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D0CB-70EB-4308-91C0-14D09EB6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F760-4865-4A9F-901D-6C29B4F3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67EF-3C08-4F98-8C9D-F8FCBCC2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6A02-15AC-431A-8940-4FE2222E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5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8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1C69-7428-4067-B0BF-3090C292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C71C-71AD-491C-B544-FAD14B32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427E-1757-4075-AB7E-5B19B69B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3A14-9A4D-41E2-BE82-BA951431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97BF-E9D3-494F-BF20-904830D1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F07E-80EA-4271-91D8-FCC25AB4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D4ED-EFC2-41F4-86E0-049034F4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8D3F-99FB-428A-8920-E5E1BBF58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EBC9-6CAE-443C-8035-8C36427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960A-33B7-4167-AF67-B446867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4F5CD-675E-4B9A-8CD9-1CA1B765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3CE-A8DC-421A-BBA4-BB80BE1A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45F8-6968-473B-9032-E66AD6E2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7F829-4335-4B89-BFFD-E69B0DF7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6B8CA-90AF-4EA9-919A-36AF22D29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CCC49-65A4-4FCB-B731-B01313ABE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72D6D-3E81-4F8C-9DFB-1540021A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C7BD2-5CB7-4870-9D6E-6A4B2E3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AC2B6-A150-4678-ACFE-4C91674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242-D069-46BF-902C-CDEE4C57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A6949-1EF1-44E3-BBEC-5E6D191C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8A39-5987-4267-816D-78AFC754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89309-014D-4D1D-8711-F50E55DA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355A2-5DB3-4591-88D8-9402AC5F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3ED7A-7ADE-408E-84EE-C4FADC62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670BC-36E1-4903-94DE-87FB4E60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8E6B-8D33-415B-9854-EA38F476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0A9E-DEC1-48E9-A90E-8B7E524B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ABD1-B2FC-4781-9C4F-E5C38F5B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0EBA1-5BBF-4003-92D0-11AB9A80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5AE2-F4DD-4AF5-876C-22220DAF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3F5D-5ADE-43D4-9F0E-B11B6ED8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25A4-6250-4B1D-B67C-D99CCD94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0FD12-6D5B-4C6D-8948-05E8FE131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169EF-7836-4E21-A273-CB5C4DF7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B2120-5B1C-4E45-ABFB-65C44F7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16760-9DD4-4350-95D0-8EE9B82E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C6AA-89C2-4D65-A7D2-AAB5B596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1949D-72F0-4F49-B3F8-AFCEB63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64F2-7E2F-4342-8F08-0F916B46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D28B-E7CC-416B-BEBE-A55303AA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893F-058D-4CE3-88C9-74BF05E52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D0FE1-17CD-4012-836D-E77C27B88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C1C5-F517-4FE8-9565-F283EAE02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6BA7-12BB-4CDC-89C9-919095E7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counter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2094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Pizza factory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6198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1377" y="2103438"/>
          <a:ext cx="8352602" cy="400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Вызов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(value)</a:t>
                      </a:r>
                      <a:r>
                        <a:rPr lang="ru-RU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(),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another_value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func(**kwargs)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counter</vt:lpstr>
      <vt:lpstr>Pizza factory</vt:lpstr>
      <vt:lpstr>Аргументы функции</vt:lpstr>
      <vt:lpstr>Формы сопоставления аргументов функции</vt:lpstr>
      <vt:lpstr>аргументы</vt:lpstr>
      <vt:lpstr>Функциональное программирование I: Рекурсия</vt:lpstr>
      <vt:lpstr>Бинарный поиск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</dc:title>
  <dc:creator>Mikita Tsiarentsyeu</dc:creator>
  <cp:lastModifiedBy>Mikita Tsiarentsyeu</cp:lastModifiedBy>
  <cp:revision>1</cp:revision>
  <dcterms:created xsi:type="dcterms:W3CDTF">2022-02-15T18:25:34Z</dcterms:created>
  <dcterms:modified xsi:type="dcterms:W3CDTF">2022-02-15T18:27:11Z</dcterms:modified>
</cp:coreProperties>
</file>