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89" r:id="rId3"/>
    <p:sldId id="509" r:id="rId4"/>
    <p:sldId id="510" r:id="rId5"/>
    <p:sldId id="511" r:id="rId6"/>
    <p:sldId id="51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08C90A-9487-4507-9CFE-6BCD159B060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195781D-5B6C-4543-9DDC-05431B53C95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компонент проекта </a:t>
          </a:r>
          <a:r>
            <a:rPr lang="en-US" dirty="0">
              <a:latin typeface="Jura" pitchFamily="2" charset="0"/>
              <a:ea typeface="Jura" pitchFamily="2" charset="0"/>
            </a:rPr>
            <a:t>Django</a:t>
          </a:r>
        </a:p>
      </dgm:t>
    </dgm:pt>
    <dgm:pt modelId="{32DB9496-81AC-47A4-A950-82A0D924AFBA}" type="parTrans" cxnId="{F5952DCB-6FC5-41E2-B864-ADB45C4500C4}">
      <dgm:prSet/>
      <dgm:spPr/>
      <dgm:t>
        <a:bodyPr/>
        <a:lstStyle/>
        <a:p>
          <a:endParaRPr lang="en-US"/>
        </a:p>
      </dgm:t>
    </dgm:pt>
    <dgm:pt modelId="{8E462266-5C3A-4F29-8401-D2EA6CF9D891}" type="sibTrans" cxnId="{F5952DCB-6FC5-41E2-B864-ADB45C4500C4}">
      <dgm:prSet/>
      <dgm:spPr/>
      <dgm:t>
        <a:bodyPr/>
        <a:lstStyle/>
        <a:p>
          <a:endParaRPr lang="en-US"/>
        </a:p>
      </dgm:t>
    </dgm:pt>
    <dgm:pt modelId="{3BBD3037-D901-44A6-B210-C065F01EB88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представляет из себя папку с </a:t>
          </a:r>
          <a:r>
            <a:rPr lang="en-US" dirty="0">
              <a:latin typeface="Jura" pitchFamily="2" charset="0"/>
              <a:ea typeface="Jura" pitchFamily="2" charset="0"/>
            </a:rPr>
            <a:t>Python </a:t>
          </a:r>
          <a:r>
            <a:rPr lang="ru-RU" dirty="0">
              <a:latin typeface="Jura" pitchFamily="2" charset="0"/>
              <a:ea typeface="Jura" pitchFamily="2" charset="0"/>
            </a:rPr>
            <a:t>файлами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E337E2A-3F82-412C-9E46-F1EECE0F7FDF}" type="parTrans" cxnId="{D253880E-2B5A-4700-9B02-030680FDFDDC}">
      <dgm:prSet/>
      <dgm:spPr/>
      <dgm:t>
        <a:bodyPr/>
        <a:lstStyle/>
        <a:p>
          <a:endParaRPr lang="en-US"/>
        </a:p>
      </dgm:t>
    </dgm:pt>
    <dgm:pt modelId="{28C6A97D-01FE-4A82-8EBF-C1C1ABC325C8}" type="sibTrans" cxnId="{D253880E-2B5A-4700-9B02-030680FDFDDC}">
      <dgm:prSet/>
      <dgm:spPr/>
      <dgm:t>
        <a:bodyPr/>
        <a:lstStyle/>
        <a:p>
          <a:endParaRPr lang="en-US"/>
        </a:p>
      </dgm:t>
    </dgm:pt>
    <dgm:pt modelId="{91D97C2B-896F-439D-B9A7-12994AACEB3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каждый </a:t>
          </a:r>
          <a:r>
            <a:rPr lang="en-US" dirty="0">
              <a:latin typeface="Jura" pitchFamily="2" charset="0"/>
              <a:ea typeface="Jura" pitchFamily="2" charset="0"/>
            </a:rPr>
            <a:t>app </a:t>
          </a:r>
          <a:r>
            <a:rPr lang="ru-RU" dirty="0">
              <a:latin typeface="Jura" pitchFamily="2" charset="0"/>
              <a:ea typeface="Jura" pitchFamily="2" charset="0"/>
            </a:rPr>
            <a:t>отвечает за некоторый функционал сайта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F6D843B-7D0A-46CB-94C6-525024F6A8F8}" type="parTrans" cxnId="{6F9E1E4A-237F-441B-BE21-574A06D196FE}">
      <dgm:prSet/>
      <dgm:spPr/>
      <dgm:t>
        <a:bodyPr/>
        <a:lstStyle/>
        <a:p>
          <a:endParaRPr lang="en-US"/>
        </a:p>
      </dgm:t>
    </dgm:pt>
    <dgm:pt modelId="{14F7AD72-5677-40B2-A5EB-F979174F24AF}" type="sibTrans" cxnId="{6F9E1E4A-237F-441B-BE21-574A06D196FE}">
      <dgm:prSet/>
      <dgm:spPr/>
      <dgm:t>
        <a:bodyPr/>
        <a:lstStyle/>
        <a:p>
          <a:endParaRPr lang="en-US"/>
        </a:p>
      </dgm:t>
    </dgm:pt>
    <dgm:pt modelId="{9A700A12-CBA6-4421-8580-FAFED4FD7117}" type="pres">
      <dgm:prSet presAssocID="{AD08C90A-9487-4507-9CFE-6BCD159B0600}" presName="linear" presStyleCnt="0">
        <dgm:presLayoutVars>
          <dgm:animLvl val="lvl"/>
          <dgm:resizeHandles val="exact"/>
        </dgm:presLayoutVars>
      </dgm:prSet>
      <dgm:spPr/>
    </dgm:pt>
    <dgm:pt modelId="{89EDF399-3226-4C4E-BE27-401C630F178B}" type="pres">
      <dgm:prSet presAssocID="{4195781D-5B6C-4543-9DDC-05431B53C9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1F211C-7AFC-4E3D-BE73-4AC136C44E5E}" type="pres">
      <dgm:prSet presAssocID="{8E462266-5C3A-4F29-8401-D2EA6CF9D891}" presName="spacer" presStyleCnt="0"/>
      <dgm:spPr/>
    </dgm:pt>
    <dgm:pt modelId="{AD787066-CF3A-4E87-A52A-04AF242CAFF5}" type="pres">
      <dgm:prSet presAssocID="{3BBD3037-D901-44A6-B210-C065F01EB8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97C0A-351B-4A68-A373-51F0A904C267}" type="pres">
      <dgm:prSet presAssocID="{28C6A97D-01FE-4A82-8EBF-C1C1ABC325C8}" presName="spacer" presStyleCnt="0"/>
      <dgm:spPr/>
    </dgm:pt>
    <dgm:pt modelId="{8B6C99BC-E697-4F4A-BAE3-95AC85F02AA7}" type="pres">
      <dgm:prSet presAssocID="{91D97C2B-896F-439D-B9A7-12994AACEB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53880E-2B5A-4700-9B02-030680FDFDDC}" srcId="{AD08C90A-9487-4507-9CFE-6BCD159B0600}" destId="{3BBD3037-D901-44A6-B210-C065F01EB880}" srcOrd="1" destOrd="0" parTransId="{9E337E2A-3F82-412C-9E46-F1EECE0F7FDF}" sibTransId="{28C6A97D-01FE-4A82-8EBF-C1C1ABC325C8}"/>
    <dgm:cxn modelId="{294D4F34-9DB2-4214-A026-33DEF1A9A07C}" type="presOf" srcId="{91D97C2B-896F-439D-B9A7-12994AACEB34}" destId="{8B6C99BC-E697-4F4A-BAE3-95AC85F02AA7}" srcOrd="0" destOrd="0" presId="urn:microsoft.com/office/officeart/2005/8/layout/vList2"/>
    <dgm:cxn modelId="{6F9E1E4A-237F-441B-BE21-574A06D196FE}" srcId="{AD08C90A-9487-4507-9CFE-6BCD159B0600}" destId="{91D97C2B-896F-439D-B9A7-12994AACEB34}" srcOrd="2" destOrd="0" parTransId="{AF6D843B-7D0A-46CB-94C6-525024F6A8F8}" sibTransId="{14F7AD72-5677-40B2-A5EB-F979174F24AF}"/>
    <dgm:cxn modelId="{00A5A357-2D5B-45A2-A409-71F38EFD09C3}" type="presOf" srcId="{AD08C90A-9487-4507-9CFE-6BCD159B0600}" destId="{9A700A12-CBA6-4421-8580-FAFED4FD7117}" srcOrd="0" destOrd="0" presId="urn:microsoft.com/office/officeart/2005/8/layout/vList2"/>
    <dgm:cxn modelId="{F5952DCB-6FC5-41E2-B864-ADB45C4500C4}" srcId="{AD08C90A-9487-4507-9CFE-6BCD159B0600}" destId="{4195781D-5B6C-4543-9DDC-05431B53C955}" srcOrd="0" destOrd="0" parTransId="{32DB9496-81AC-47A4-A950-82A0D924AFBA}" sibTransId="{8E462266-5C3A-4F29-8401-D2EA6CF9D891}"/>
    <dgm:cxn modelId="{74F44DF0-BD16-4A7C-9CAA-798D3A346090}" type="presOf" srcId="{4195781D-5B6C-4543-9DDC-05431B53C955}" destId="{89EDF399-3226-4C4E-BE27-401C630F178B}" srcOrd="0" destOrd="0" presId="urn:microsoft.com/office/officeart/2005/8/layout/vList2"/>
    <dgm:cxn modelId="{9F67BCFE-CB17-442A-B8E4-39E020F89176}" type="presOf" srcId="{3BBD3037-D901-44A6-B210-C065F01EB880}" destId="{AD787066-CF3A-4E87-A52A-04AF242CAFF5}" srcOrd="0" destOrd="0" presId="urn:microsoft.com/office/officeart/2005/8/layout/vList2"/>
    <dgm:cxn modelId="{F1437170-AC0B-4F87-8022-18189AC925A7}" type="presParOf" srcId="{9A700A12-CBA6-4421-8580-FAFED4FD7117}" destId="{89EDF399-3226-4C4E-BE27-401C630F178B}" srcOrd="0" destOrd="0" presId="urn:microsoft.com/office/officeart/2005/8/layout/vList2"/>
    <dgm:cxn modelId="{7F26A487-21C3-4318-A1F3-05BA0B9F7831}" type="presParOf" srcId="{9A700A12-CBA6-4421-8580-FAFED4FD7117}" destId="{0F1F211C-7AFC-4E3D-BE73-4AC136C44E5E}" srcOrd="1" destOrd="0" presId="urn:microsoft.com/office/officeart/2005/8/layout/vList2"/>
    <dgm:cxn modelId="{89AABDE5-E174-4F4F-9531-1EFD163CA90C}" type="presParOf" srcId="{9A700A12-CBA6-4421-8580-FAFED4FD7117}" destId="{AD787066-CF3A-4E87-A52A-04AF242CAFF5}" srcOrd="2" destOrd="0" presId="urn:microsoft.com/office/officeart/2005/8/layout/vList2"/>
    <dgm:cxn modelId="{B5EEC019-5C83-41D8-A4C0-C4CD5141650E}" type="presParOf" srcId="{9A700A12-CBA6-4421-8580-FAFED4FD7117}" destId="{FB297C0A-351B-4A68-A373-51F0A904C267}" srcOrd="3" destOrd="0" presId="urn:microsoft.com/office/officeart/2005/8/layout/vList2"/>
    <dgm:cxn modelId="{07F68372-0D3B-4285-A02A-20200324D036}" type="presParOf" srcId="{9A700A12-CBA6-4421-8580-FAFED4FD7117}" destId="{8B6C99BC-E697-4F4A-BAE3-95AC85F02A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DF399-3226-4C4E-BE27-401C630F178B}">
      <dsp:nvSpPr>
        <dsp:cNvPr id="0" name=""/>
        <dsp:cNvSpPr/>
      </dsp:nvSpPr>
      <dsp:spPr>
        <a:xfrm>
          <a:off x="0" y="519979"/>
          <a:ext cx="6858000" cy="136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компонент проекта </a:t>
          </a:r>
          <a:r>
            <a:rPr lang="en-US" sz="3500" kern="1200" dirty="0">
              <a:latin typeface="Jura" pitchFamily="2" charset="0"/>
              <a:ea typeface="Jura" pitchFamily="2" charset="0"/>
            </a:rPr>
            <a:t>Django</a:t>
          </a:r>
        </a:p>
      </dsp:txBody>
      <dsp:txXfrm>
        <a:off x="66592" y="586571"/>
        <a:ext cx="6724816" cy="1230962"/>
      </dsp:txXfrm>
    </dsp:sp>
    <dsp:sp modelId="{AD787066-CF3A-4E87-A52A-04AF242CAFF5}">
      <dsp:nvSpPr>
        <dsp:cNvPr id="0" name=""/>
        <dsp:cNvSpPr/>
      </dsp:nvSpPr>
      <dsp:spPr>
        <a:xfrm>
          <a:off x="0" y="1984926"/>
          <a:ext cx="6858000" cy="136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представляет из себя папку с </a:t>
          </a:r>
          <a:r>
            <a:rPr lang="en-US" sz="3500" kern="1200" dirty="0">
              <a:latin typeface="Jura" pitchFamily="2" charset="0"/>
              <a:ea typeface="Jura" pitchFamily="2" charset="0"/>
            </a:rPr>
            <a:t>Python </a:t>
          </a:r>
          <a:r>
            <a:rPr lang="ru-RU" sz="3500" kern="1200" dirty="0">
              <a:latin typeface="Jura" pitchFamily="2" charset="0"/>
              <a:ea typeface="Jura" pitchFamily="2" charset="0"/>
            </a:rPr>
            <a:t>файлами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6592" y="2051518"/>
        <a:ext cx="6724816" cy="1230962"/>
      </dsp:txXfrm>
    </dsp:sp>
    <dsp:sp modelId="{8B6C99BC-E697-4F4A-BAE3-95AC85F02AA7}">
      <dsp:nvSpPr>
        <dsp:cNvPr id="0" name=""/>
        <dsp:cNvSpPr/>
      </dsp:nvSpPr>
      <dsp:spPr>
        <a:xfrm>
          <a:off x="0" y="3449873"/>
          <a:ext cx="6858000" cy="136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каждый </a:t>
          </a:r>
          <a:r>
            <a:rPr lang="en-US" sz="3500" kern="1200" dirty="0">
              <a:latin typeface="Jura" pitchFamily="2" charset="0"/>
              <a:ea typeface="Jura" pitchFamily="2" charset="0"/>
            </a:rPr>
            <a:t>app </a:t>
          </a:r>
          <a:r>
            <a:rPr lang="ru-RU" sz="3500" kern="1200" dirty="0">
              <a:latin typeface="Jura" pitchFamily="2" charset="0"/>
              <a:ea typeface="Jura" pitchFamily="2" charset="0"/>
            </a:rPr>
            <a:t>отвечает за некоторый функционал сайта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6592" y="3516465"/>
        <a:ext cx="6724816" cy="123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B73B-905E-4545-A183-527F73456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EF664-BF35-401B-9320-DC5680BB4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8EF00-8468-4AE8-B2C4-3BA0AE22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6BE-10A1-46CD-8C3A-1BA01B1A0CF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F912-00BE-4CD3-8FA8-88C1604B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F3DC-DCEC-48FA-87DF-4FA779BC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FF8-94DE-4B08-81B7-9077A91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8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AAE8-5790-4577-B070-B295DF37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B78AB-DF3B-41BE-8301-721EB0904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BAE78-B636-4E8F-BD23-80B547D7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6BE-10A1-46CD-8C3A-1BA01B1A0CF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2825-E762-4432-81B7-497C376B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1F186-1353-45D3-995C-CE6B7035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FF8-94DE-4B08-81B7-9077A91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96D17-E23D-404D-AE0C-30B67F090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BEC10-DB9A-432B-A590-504A7B3C1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BF6E-3D80-4ECB-B1BB-21023BD4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6BE-10A1-46CD-8C3A-1BA01B1A0CF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8F5BD-E38F-4568-9493-BA623BBC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B267-8DBD-4759-BF33-FDB3468B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FF8-94DE-4B08-81B7-9077A91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8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15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8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28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20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98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39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3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6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F7D-1066-4F55-878B-A3257FDC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C461-702F-4875-8915-FC3773CE6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1E5C-DF79-4CEC-AC5D-E586FA50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6BE-10A1-46CD-8C3A-1BA01B1A0CF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058E4-C182-4016-A7BD-04FE9DEE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44EE-BBFB-4BFC-A8DE-DE6B55A2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FF8-94DE-4B08-81B7-9077A91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69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741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DA63-2F17-46C5-9602-BA56FD5A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99420-315C-433A-8F36-7EA27A925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84EFA-4DFA-4DA1-82B9-40C7174F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6BE-10A1-46CD-8C3A-1BA01B1A0CF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0691A-2E75-4DCD-8F62-9117A2BF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8AF56-4236-4F49-A502-135BA40B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FF8-94DE-4B08-81B7-9077A91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2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CE1F-08C6-410B-9601-47DC7032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BEB6B-7286-4A8C-B7F2-908AE6EB1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BDED6-655B-4B1B-94DF-D8B3F3E59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4F5F1-95FF-4866-87A0-029B7C5C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6BE-10A1-46CD-8C3A-1BA01B1A0CF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53828-5CD3-4185-9EB8-355D1657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E5E4D-D985-40B8-9915-BA9227C5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FF8-94DE-4B08-81B7-9077A91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5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1BA7-8D7D-4FFE-BCBD-352A5D9A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A7AD9-F591-4297-A424-FA858DCB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90E2C-71A9-4BEF-9DC0-3BA47669D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7DD0F-91DB-41C1-BFE5-A36B9B960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AC384-1FA9-47D0-B403-0281AC324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FDDC7-E057-47A4-B86F-BC9BCE15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6BE-10A1-46CD-8C3A-1BA01B1A0CF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D6B4B-2D30-47C7-94DB-39467AEE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1424D-AB48-4CC1-BB96-24483477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FF8-94DE-4B08-81B7-9077A91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E7C8-E305-496A-9FC7-F112C785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17156-EF05-49C7-9D7A-7371ADE9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6BE-10A1-46CD-8C3A-1BA01B1A0CF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D9572-5754-4B81-AF09-CF22A3B7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B2841-359F-4E79-9E30-ABFC28A0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FF8-94DE-4B08-81B7-9077A91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6379E-A640-4C73-9D71-041244A9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6BE-10A1-46CD-8C3A-1BA01B1A0CF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A6519-979D-4630-8652-95F21958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EB238-DA0C-45B2-9BF8-EC6A5689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FF8-94DE-4B08-81B7-9077A91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C0A5-390E-48BF-9BBB-0D89375C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BBFF2-D03C-410D-B11B-2B92931B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B190B-03B2-4626-8D5F-6EAD5F48F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3D562-21F5-4377-BE30-495ADA8FB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6BE-10A1-46CD-8C3A-1BA01B1A0CF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0BCC6-C22B-4F03-9995-717BA5D4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CC7FA-890D-4B45-B5DE-32509795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FF8-94DE-4B08-81B7-9077A91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3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5F6B-D030-4EF9-80F3-F0DDDB79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69426-ACFF-44E4-8D43-A10EEB09A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30F38-4657-4624-B926-B2897D8DD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2ED19-1E34-4A84-87AA-12B163A0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6BE-10A1-46CD-8C3A-1BA01B1A0CF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37EFC-6F5A-4D9D-8771-7121A499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33E8F-EFEE-4284-9731-A132D8F3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FF8-94DE-4B08-81B7-9077A91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4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48CD0-3CF2-4964-8C03-292A4EBA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918DD-C345-43E0-B777-E5C91A81A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A6BE3-7DDF-486F-AD4D-3A41C7891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BF6BE-10A1-46CD-8C3A-1BA01B1A0CF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F3E66-202C-4B61-9C55-55833D9F3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2707-CE1F-4F5F-9976-A7C8E1E58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50FF8-94DE-4B08-81B7-9077A91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0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1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2A2F7-5EE8-488B-B86D-9C671806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“Magic”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91F25-15C6-49B8-BB55-920EEC777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Методы, неявно применяющиеся для выполнения почти всех стандартных операций и операндов, могут быть добавлены в любой класс для реализации поддержки </a:t>
            </a:r>
            <a:r>
              <a:rPr lang="ru-RU"/>
              <a:t>определённого поведения.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BE5C2EB-1497-4232-B66B-D52797842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ru-RU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__abs__, __add__, __and__, __bool__, __ceil__, __class__,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delattr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divmod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__doc__, __eq__, __float__, __floor__,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floordiv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__format__,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getattribute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getnewargs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__hash__, __index__,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init_subclass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__int__, __invert__, __le__,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__mod__,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mul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__ne__, __neg__, __new__, __or__, __pos__, __pow__,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__rand__,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rdivmod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__reduce__,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reduce_ex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repr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rfloordiv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rlshift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rmod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rmul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__round__,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rpow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rrshift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rsub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rtruediv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rxor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setattr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__str__, __sub__,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subclasshook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trunc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xor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365032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5BE3D-3737-4C3B-ACAE-D8D641A9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Django (App)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310E1C-1D96-4668-9D3C-EE7A39FA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startapp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313658-7355-4CF0-9989-2D8A691771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995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965A3-B200-4C66-B976-51BDEA81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приложения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3AF015-AA78-4DB6-B7B7-C5AE2D21F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18712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960134587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01988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Файл или папка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Назначение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6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apps.py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контролирует настройки конкретного</a:t>
                      </a:r>
                      <a:r>
                        <a:rPr lang="en-US" dirty="0">
                          <a:latin typeface="Jura" pitchFamily="2" charset="0"/>
                        </a:rPr>
                        <a:t> app</a:t>
                      </a:r>
                      <a:endParaRPr lang="en-US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4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models.py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отвечает за работу с данными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admin.py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определяет интерфейс админа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1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urls.py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маршрутизация для приложения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views.py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логика представлений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tests.py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отвечает за </a:t>
                      </a:r>
                      <a:r>
                        <a:rPr lang="en-US" dirty="0">
                          <a:latin typeface="Jura" pitchFamily="2" charset="0"/>
                          <a:ea typeface="Jura" pitchFamily="2" charset="0"/>
                        </a:rPr>
                        <a:t>unit </a:t>
                      </a:r>
                      <a:r>
                        <a:rPr lang="ru-RU" dirty="0">
                          <a:latin typeface="Jura" pitchFamily="2" charset="0"/>
                          <a:ea typeface="Jura" pitchFamily="2" charset="0"/>
                        </a:rPr>
                        <a:t>тесты</a:t>
                      </a:r>
                      <a:endParaRPr lang="en-US" dirty="0">
                        <a:latin typeface="Jura" pitchFamily="2" charset="0"/>
                        <a:ea typeface="Jur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4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migrations/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файлы миграции базы данных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2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5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Запуск через </a:t>
            </a:r>
            <a:r>
              <a:rPr lang="en-US" sz="3200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245212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32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static</a:t>
            </a:r>
            <a:r>
              <a:rPr lang="en-US" sz="3200" dirty="0"/>
              <a:t> и </a:t>
            </a:r>
            <a:r>
              <a:rPr lang="en-US" sz="3200" dirty="0" err="1"/>
              <a:t>простейший</a:t>
            </a:r>
            <a:r>
              <a:rPr lang="en-US" sz="3200" dirty="0"/>
              <a:t> </a:t>
            </a:r>
            <a:r>
              <a:rPr lang="en-US" sz="3200" dirty="0" err="1"/>
              <a:t>сайт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django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597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Garamond</vt:lpstr>
      <vt:lpstr>JetBrains Mono</vt:lpstr>
      <vt:lpstr>Jura</vt:lpstr>
      <vt:lpstr>Office Theme</vt:lpstr>
      <vt:lpstr>SavonVTI</vt:lpstr>
      <vt:lpstr>“Magic” methods</vt:lpstr>
      <vt:lpstr>Приложение Django (App)</vt:lpstr>
      <vt:lpstr>Содержимое приложения</vt:lpstr>
      <vt:lpstr>Запуск через VS Code</vt:lpstr>
      <vt:lpstr>static и простейший сайт на django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“Magic” methods</dc:title>
  <dc:creator>Mikita Tsiarentsyeu</dc:creator>
  <cp:lastModifiedBy>Mikita Tsiarentsyeu</cp:lastModifiedBy>
  <cp:revision>1</cp:revision>
  <dcterms:created xsi:type="dcterms:W3CDTF">2022-03-29T18:19:00Z</dcterms:created>
  <dcterms:modified xsi:type="dcterms:W3CDTF">2022-03-29T18:19:51Z</dcterms:modified>
</cp:coreProperties>
</file>