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3" r:id="rId3"/>
    <p:sldId id="314" r:id="rId4"/>
    <p:sldId id="315" r:id="rId5"/>
    <p:sldId id="31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4226-D0A0-4E14-BDE6-5F16DA69B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2E8BA-C7D0-428D-B52E-547208CFF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26063-8CFB-448B-95C9-7C3EF900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EBE6-D87D-4D67-984D-3ED84955755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48CD-B2CE-4C5D-B92A-1CC0C8FB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5A7B1-7CC8-441D-9C87-C424DBD9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A6EB-2437-4AF9-BC19-CDF95147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2CE1-FC45-4AE7-AB51-C6F744D6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DBF5E-C02D-401B-8A46-A23DCC7C2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D07E7-C2C9-4B07-AA5A-8BD73165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EBE6-D87D-4D67-984D-3ED84955755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F23A5-4311-4AF2-818A-126D4AF0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D3C3F-3E9A-4090-9C45-6620CDD7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A6EB-2437-4AF9-BC19-CDF95147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9BEB5-A3B0-4354-AC17-55AA3A414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D9B24-E797-4376-A8E9-98FF25BE4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4D285-2577-4C2B-BE35-7158D03A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EBE6-D87D-4D67-984D-3ED84955755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326E-8C3F-48CB-9A25-7973E323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6A847-08DA-4EDE-A7B5-86F93D70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A6EB-2437-4AF9-BC19-CDF95147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43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03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51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43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14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3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14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89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2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C24C-C7F9-417A-8557-2C85A72C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91CDA-5079-4062-9BBA-2D695AB11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49F1C-DF07-4A2A-8919-A6D3EB95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EBE6-D87D-4D67-984D-3ED84955755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7638F-6F4C-4BAD-A264-AE3CE7E6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33B68-6F7C-420C-BC1B-145FC9F9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A6EB-2437-4AF9-BC19-CDF95147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81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921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E0B9-85D1-4DB2-B059-7346E6D71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49192-F6C5-49D9-A959-ACF35DEF3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4F41C-08CE-451B-8F05-8E0C37E4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EBE6-D87D-4D67-984D-3ED84955755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64D0A-2B3B-4339-9299-80A0119D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B255A-C826-4F07-A5AD-C9222900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A6EB-2437-4AF9-BC19-CDF95147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1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E79F-9DC3-4CEA-9D6C-95797363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0DE2B-AEB8-4D29-84CE-18F020522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70410-0901-440A-98B4-44B682318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7C4A4-87E4-4E21-96CD-E19108FB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EBE6-D87D-4D67-984D-3ED84955755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71F0D-E586-4DEF-A92D-64B65356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E4E78-A434-4EE6-973E-ABAABF71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A6EB-2437-4AF9-BC19-CDF95147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8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047C-CDCA-4AB9-A65D-6EFD7FEB8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4AC74-DC3E-4DC8-B8FD-F08D1E925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8C395-0E02-41B2-B22E-4C9D9537E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D3393-63BA-4115-967B-795A61436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1F0DA-4F34-494D-8031-64CFF154F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C51B6-F6E8-498C-9B75-AF6C7884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EBE6-D87D-4D67-984D-3ED84955755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A086AE-2F3C-4757-BD31-E475EB2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ABC51-1210-4969-A939-0B01BA88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A6EB-2437-4AF9-BC19-CDF95147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7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B8F9-E0F6-4C8F-B74D-2CF44C22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47993-0695-4D01-B717-D9A13015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EBE6-D87D-4D67-984D-3ED84955755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E0569-77AE-4364-A7CD-1876DF23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00725-D577-4622-9568-3C2A960D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A6EB-2437-4AF9-BC19-CDF95147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7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D8873-45CA-4C52-8600-0604C956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EBE6-D87D-4D67-984D-3ED84955755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CDB7A-511B-442C-9E31-118894FD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05318-F96D-4D10-B360-0A584B14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A6EB-2437-4AF9-BC19-CDF95147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19D8-41F5-45D2-A44C-07E5F058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8B830-C1A6-4226-87B3-07609F6D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43B63-C55D-4F58-8A50-A8D632604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1AFB2-B3C9-4E2A-9311-EE58C023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EBE6-D87D-4D67-984D-3ED84955755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D085A-91C9-4F84-821D-0181C296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6733D-CF2E-4638-8DF5-6B33604F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A6EB-2437-4AF9-BC19-CDF95147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1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D35D-4BB6-45FA-A2CD-E9ACD601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650085-2E16-4608-966B-9C1887640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A8876-B9FE-4898-958E-1AE36B742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1F0E6-524C-43EF-9E86-8455343C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EBE6-D87D-4D67-984D-3ED84955755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53E01-8999-4DF8-BE6E-F3B39FF4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A2E05-0CDB-4B89-A98F-03874086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A6EB-2437-4AF9-BC19-CDF95147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3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E6B9A-E0CB-4B07-B8F7-57523CCC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76F19-A83D-4F20-AB82-1DE13D579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DA249-8F11-484A-9F25-FC5E2D555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FEBE6-D87D-4D67-984D-3ED84955755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AC20D-FA1F-4245-B738-99D8AD993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D66E9-B8B2-47B9-AA0F-9E6838ACA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0A6EB-2437-4AF9-BC19-CDF95147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1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9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Поиск минимального элемента списка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9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Сортировка выбором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35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List comprehensions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[x 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x </a:t>
            </a:r>
            <a:r>
              <a:rPr lang="en-US" sz="3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coll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#простая </a:t>
            </a:r>
            <a:r>
              <a:rPr lang="en-US" sz="3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форма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[x 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x </a:t>
            </a:r>
            <a:r>
              <a:rPr lang="en-US" sz="3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coll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if x] 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#дополнительное </a:t>
            </a:r>
            <a:r>
              <a:rPr lang="en-US" sz="3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условие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[x + y 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x </a:t>
            </a:r>
            <a:r>
              <a:rPr lang="en-US" sz="3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coll1 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y </a:t>
            </a:r>
            <a:r>
              <a:rPr lang="en-US" sz="3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coll2] 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#цикл </a:t>
            </a:r>
            <a:r>
              <a:rPr lang="ru-RU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 двум коллекциям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Включения списков или генераторы списков (оба варианта так себе)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7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List comprehensions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41894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Поиск минимального элемента списка</vt:lpstr>
      <vt:lpstr>Сортировка выбором</vt:lpstr>
      <vt:lpstr>List comprehensions</vt:lpstr>
      <vt:lpstr>List comprehensions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минимального элемента списка</dc:title>
  <dc:creator>Mikita Tsiarentsyeu</dc:creator>
  <cp:lastModifiedBy>Mikita Tsiarentsyeu</cp:lastModifiedBy>
  <cp:revision>1</cp:revision>
  <dcterms:created xsi:type="dcterms:W3CDTF">2022-01-27T18:16:57Z</dcterms:created>
  <dcterms:modified xsi:type="dcterms:W3CDTF">2022-01-27T18:17:24Z</dcterms:modified>
</cp:coreProperties>
</file>