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огические выражения" id="{175F029B-CAB7-468D-8569-C116F32E286E}">
          <p14:sldIdLst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Строки" id="{A66FA81B-9FBC-42D3-8173-360050758AF4}">
          <p14:sldIdLst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dirty="0"/>
            <a:t>, 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при этом 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dirty="0"/>
            <a:t>, </a:t>
          </a:r>
          <a:r>
            <a:rPr lang="ru-RU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dirty="0">
              <a:latin typeface="Jura" pitchFamily="2" charset="0"/>
              <a:ea typeface="Jura" pitchFamily="2" charset="0"/>
            </a:rPr>
            <a:t>not</a:t>
          </a:r>
          <a:r>
            <a:rPr lang="ru-RU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Логические операции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и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конкатенация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репликация</a:t>
          </a:r>
          <a:r>
            <a:rPr lang="en-US" dirty="0"/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sz="2600" kern="1200" dirty="0"/>
            <a:t>, </a:t>
          </a:r>
          <a:r>
            <a:rPr lang="ru-RU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при этом 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sz="2600" kern="1200" dirty="0"/>
            <a:t>,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sz="2600" kern="1200" dirty="0">
              <a:latin typeface="Jura" pitchFamily="2" charset="0"/>
              <a:ea typeface="Jura" pitchFamily="2" charset="0"/>
            </a:rPr>
            <a:t>not</a:t>
          </a:r>
          <a:r>
            <a:rPr lang="ru-RU" sz="2600" kern="1200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Логические операции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6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981868"/>
          <a:ext cx="3143249" cy="1885950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sp:txBody>
      <dsp:txXfrm>
        <a:off x="0" y="981868"/>
        <a:ext cx="3143249" cy="1885950"/>
      </dsp:txXfrm>
    </dsp:sp>
    <dsp:sp modelId="{12A876BD-E5EA-4D9B-8DF0-00C9DC534671}">
      <dsp:nvSpPr>
        <dsp:cNvPr id="0" name=""/>
        <dsp:cNvSpPr/>
      </dsp:nvSpPr>
      <dsp:spPr>
        <a:xfrm>
          <a:off x="3457575" y="981868"/>
          <a:ext cx="3143249" cy="1885950"/>
        </a:xfrm>
        <a:prstGeom prst="rect">
          <a:avLst/>
        </a:prstGeom>
        <a:solidFill>
          <a:schemeClr val="accent3">
            <a:shade val="80000"/>
            <a:hueOff val="140178"/>
            <a:satOff val="-13095"/>
            <a:lumOff val="15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sp:txBody>
      <dsp:txXfrm>
        <a:off x="3457575" y="981868"/>
        <a:ext cx="3143249" cy="1885950"/>
      </dsp:txXfrm>
    </dsp:sp>
    <dsp:sp modelId="{8B68BC73-FB65-4042-8CA2-5534882EBBC6}">
      <dsp:nvSpPr>
        <dsp:cNvPr id="0" name=""/>
        <dsp:cNvSpPr/>
      </dsp:nvSpPr>
      <dsp:spPr>
        <a:xfrm>
          <a:off x="6915149" y="981868"/>
          <a:ext cx="3143249" cy="1885950"/>
        </a:xfrm>
        <a:prstGeom prst="rect">
          <a:avLst/>
        </a:prstGeom>
        <a:solidFill>
          <a:schemeClr val="accent3">
            <a:shade val="80000"/>
            <a:hueOff val="280356"/>
            <a:satOff val="-26191"/>
            <a:lumOff val="31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sp:txBody>
      <dsp:txXfrm>
        <a:off x="6915149" y="981868"/>
        <a:ext cx="3143249" cy="188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sz="2000" kern="1200" dirty="0"/>
            <a:t> 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конкатенация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репликация</a:t>
          </a:r>
          <a:r>
            <a:rPr lang="en-US" sz="2000" kern="1200" dirty="0"/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50A9-B4C6-4720-8DEE-74DCCCF60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B38C9-B071-4C43-B09A-2B9F89A36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E38C9-096C-45DB-8550-0779089B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0C-909F-443C-80C1-2363670C09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17D4-A849-47A8-B446-3E55039B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403F-2FD7-4A07-BCD5-5219C306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3E28-5643-40C2-B7F9-2D5D953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7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FD7A-98F8-4E7F-AE39-CB01EB73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3C644-EF41-4587-A64C-603D87E2F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E9CC-ABD0-45B0-9A5F-607B26FD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0C-909F-443C-80C1-2363670C09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5DBA-C909-4088-82CF-52529F1C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A9C26-94ED-490B-89FA-FC30E4FD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3E28-5643-40C2-B7F9-2D5D953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87CCC-BF10-4F8A-AD97-E09ACEB8E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AD797-CAAE-4433-8569-95A6A6094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2B2A-2E54-4D59-BB01-5511EE44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0C-909F-443C-80C1-2363670C09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4166-D8EB-4EA1-B8B4-B695CF73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58D63-A309-47D8-8B6C-E1D7BA5F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3E28-5643-40C2-B7F9-2D5D953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3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8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25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8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86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5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49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08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7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B743-DD6D-4FFE-942D-6B104BB8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90C1-D182-413E-A799-83C253B9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31F7-3E7D-4858-9C91-CD7B2A38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0C-909F-443C-80C1-2363670C09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5A2D-E7AC-4711-B5CE-B4A054CD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6423-9238-4502-9066-01CEA23E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3E28-5643-40C2-B7F9-2D5D953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6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50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52F0-98AB-41A8-96DA-3F566C4D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735F-A43F-4A66-AA2A-77AF480B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ABC0-51AF-41F7-BC23-1CCA583D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0C-909F-443C-80C1-2363670C09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DE56-129E-4420-B582-3D3DDA2D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31ED-8F97-4609-8165-C740D9C3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3E28-5643-40C2-B7F9-2D5D953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9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A892-4190-4481-8659-842B7EF7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A70E-FF9A-4DAA-9B5F-30F6140EF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563E5-52BD-42D9-A811-1B116E29A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BBA09-84EB-471C-8E17-A88E75FF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0C-909F-443C-80C1-2363670C09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A0E02-A84D-40FA-A81E-5DCBD9AA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C324F-02CF-4964-963C-F334A741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3E28-5643-40C2-B7F9-2D5D953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1CDE-F9DA-48E0-A27C-2CE64794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54A98-E482-45F1-9EBB-7571316B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D2A09-1B6E-4929-A432-57A7100A2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044F7-DFEE-4AC4-881C-CB344E4C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C2612-9532-402F-84C7-ED29D2ECA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3826A-E492-4667-856C-B5C81E87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0C-909F-443C-80C1-2363670C09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B4F3E-E9F1-4C91-B962-9CCED9C2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14808-10AD-4888-83C7-287F2080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3E28-5643-40C2-B7F9-2D5D953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93AF-45C5-4A7C-A7DE-948BBBBE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B4C65-2A0F-48AF-BDB5-CB0852F3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0C-909F-443C-80C1-2363670C09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3CFB5-3ADB-4880-82CF-4BDC663B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96A06-FB19-4BE4-B42D-130EB0E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3E28-5643-40C2-B7F9-2D5D953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8925-A7EA-4C95-AE00-CACDFEE3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0C-909F-443C-80C1-2363670C09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952FB-E5EA-41DA-A61F-CECCB904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DCAF7-3DE8-408F-8FCE-4209707D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3E28-5643-40C2-B7F9-2D5D953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A997-E5FD-4464-9F3C-F161C191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6FAA-7FF1-4C05-BD7B-1F45088B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2C7D9-A230-4D63-8293-0ED04C0E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F7E9E-B420-4EB2-A6FB-2260C0FF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0C-909F-443C-80C1-2363670C09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82C77-3A0F-4766-BDC7-0C574516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2DCEC-58E2-4784-8A74-2F7ECBF4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3E28-5643-40C2-B7F9-2D5D953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1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5000-41E4-4909-A1B8-B7E1B3A8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CFCD3-7124-44A1-B637-2C4EFC0CF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ED699-C50B-4CEF-B9AB-58F4B36BD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2286-996B-4B2A-ACFD-8A25CDEB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0C-909F-443C-80C1-2363670C09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D03F7-D1D3-42CC-9AC3-0926007A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8FCB-82C9-4D4A-AC6F-99880F9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3E28-5643-40C2-B7F9-2D5D953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7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71240-A5C6-4599-877F-B170D170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EE871-101A-4CD7-8CBF-89D5AE283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47C0-CC57-4364-B80A-8B38698F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D80C-909F-443C-80C1-2363670C09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AAA7-F8D3-457D-8714-712B36B6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7B318-2476-4F56-B576-BCC2A8BF9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53E28-5643-40C2-B7F9-2D5D953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3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Логические выражения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1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</a:rPr>
              <a:t>Строковые</a:t>
            </a:r>
            <a:r>
              <a:rPr lang="en-US" sz="5400" dirty="0">
                <a:latin typeface="Jura" pitchFamily="2" charset="0"/>
                <a:ea typeface="Jura" pitchFamily="2" charset="0"/>
              </a:rPr>
              <a:t> </a:t>
            </a:r>
            <a:r>
              <a:rPr lang="en-US" sz="5400" dirty="0" err="1">
                <a:latin typeface="Jura" pitchFamily="2" charset="0"/>
                <a:ea typeface="Jura" pitchFamily="2" charset="0"/>
              </a:rPr>
              <a:t>методы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6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Форматирование строк</a:t>
            </a:r>
            <a:r>
              <a:rPr lang="ru-RU" sz="5400" dirty="0"/>
              <a:t>,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f-string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True, False </a:t>
            </a:r>
            <a:r>
              <a:rPr lang="en-US" dirty="0">
                <a:latin typeface="Jura" pitchFamily="2" charset="0"/>
                <a:ea typeface="Jura" pitchFamily="2" charset="0"/>
              </a:rPr>
              <a:t>– </a:t>
            </a:r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bool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bool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основан на типе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int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при этом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False = 0</a:t>
            </a:r>
            <a:r>
              <a:rPr lang="en-US" dirty="0"/>
              <a:t>,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 = 1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91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and, or, not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expr1: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expr2: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Тернарный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≈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логика работы точно такая же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etBrains Mono" panose="02000009000000000000" pitchFamily="49" charset="0"/>
                <a:cs typeface="JetBrains Mono" panose="02000009000000000000" pitchFamily="49" charset="0"/>
              </a:rPr>
              <a:t>Условные конструкции </a:t>
            </a:r>
            <a:br>
              <a:rPr lang="ru-RU" sz="5400" dirty="0"/>
            </a:br>
            <a:r>
              <a:rPr lang="ru-RU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if, elif, else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Решаем квадратное уравнение </a:t>
                </a:r>
                <a:br>
                  <a:rPr lang="ru-RU" sz="5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300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5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5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строки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9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2267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 if, elif, else</vt:lpstr>
      <vt:lpstr>Решаем квадратное уравнение  〖ax〗^2+bx+c=0</vt:lpstr>
      <vt:lpstr>строки</vt:lpstr>
      <vt:lpstr>Тип string</vt:lpstr>
      <vt:lpstr>Строковые методы</vt:lpstr>
      <vt:lpstr>Форматирование строк, f-string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2022-01-13T18:23:29Z</dcterms:created>
  <dcterms:modified xsi:type="dcterms:W3CDTF">2022-01-13T18:24:12Z</dcterms:modified>
</cp:coreProperties>
</file>