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1" r:id="rId3"/>
    <p:sldId id="332" r:id="rId4"/>
    <p:sldId id="333" r:id="rId5"/>
    <p:sldId id="335" r:id="rId6"/>
    <p:sldId id="336" r:id="rId7"/>
    <p:sldId id="337" r:id="rId8"/>
    <p:sldId id="338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Jura" pitchFamily="2" charset="0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Jura" pitchFamily="2" charset="0"/>
              <a:ea typeface="Jura" pitchFamily="2" charset="0"/>
            </a:rPr>
            <a:t>return </a:t>
          </a:r>
          <a:r>
            <a:rPr lang="ru-RU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Jura" pitchFamily="2" charset="0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Jura" pitchFamily="2" charset="0"/>
              <a:ea typeface="Jura" pitchFamily="2" charset="0"/>
            </a:rPr>
            <a:t>return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B822-A333-410B-AB8E-30278C3C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BC52F-3D2D-4B33-8B89-3058B7A9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B27A-6FE3-4FF7-812D-35979268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7E28-B958-4976-801F-E6E541CC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0E39-3DBF-4B09-95EA-124207CB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6E42-F327-43D0-99F1-DD4DB214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3BF84-49DE-45D5-B031-98E07D92F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A405-A8FA-467D-8A49-2CCCD06D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5A0C-2DA0-4B23-99BF-C87B094D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45975-1AF7-44E3-BD5D-73217BA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4254-FA0E-4AC4-9758-0B48C2395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7E4B2-BDF5-4BA0-A82D-5456C8D1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1758-4D1C-4AC7-8720-B2D7006A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6E10-4C13-4A26-B205-3D759F97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47E4-23B1-4E05-8F94-D6F0569E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3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8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27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71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0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82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58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4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381B-9677-4A13-9B41-53E1BEC9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4EC9-A3EE-4B3A-BF59-7898BB0D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543D-0816-4FE5-A156-D0E78405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02CF-C6B2-4BF6-BCEB-E917F406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F1F5-E632-47FD-B0E8-1243FF5E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5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74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9D6A-7222-4E54-AD3C-C7F304B7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EEA4-BB6E-4B74-9B68-86E96338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801F-6649-4D4F-97C9-1EA189B2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544D-1AEA-4B7F-8618-762CB6CA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D7B2E-AD8F-4E99-B8CF-9D69275D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7D80-53C0-447E-9344-25A8AF00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AC5A-ADDB-4533-B697-272354713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6431D-859F-4752-B57B-3E97451D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8CA3D-6A2F-492B-98D8-BA22E944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36ED-E841-4D30-BA40-BB33A00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FB9-AAF2-4B16-BAFB-4CBAD616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5B2A-FF49-461B-888F-F25F47DA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7C55-5E0E-44C3-840D-4197FFAE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49E2-A943-4AD1-AB42-CFDE1A586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3D57F-175B-4C94-A3F2-BD6A54FDB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26A17-34AD-4653-9991-760E3604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F6932-C99D-4AC4-84B3-15C71D32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31182-6DF7-457B-97F8-8EA81DA6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619E0-AB0F-4C8C-948A-B1ACFA9F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E803-BB7A-48F9-A6BF-4183E3DE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290A4-D2D6-45F2-806E-21CC8057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62240-456C-4E9B-BBD5-B06656A6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78C70-8AD2-4622-8008-67D4ED73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C6470-03BA-4318-A405-4EBAFCCF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FE1F8-C8C8-46D5-AB7F-43C77D5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1CD4D-7153-4181-B2D7-C5F76091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5F68-31DE-4FC0-9E55-CD6616A2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6B19-B05F-4F72-B1D2-95EAB67B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50020-DDFB-4756-ABB1-20CE5240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946FD-B94E-43BD-8ECB-E9224253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0F1D7-EE37-4B07-BA7F-8B648CFD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0774-13A5-40E7-B9DE-F5F7A42A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FFE2-D2BA-48C1-9BD6-2E67239B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2495F-DBFE-412F-BDBD-7788870B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CE0E-38C4-4294-A449-272B356B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B4660-3D96-4ACD-99A9-75C2897D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9FC8-5413-4E28-955D-1FE94AD3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C6AAE-C21D-4B99-897A-75DB21C0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59841-BB7A-45E6-86C1-D9BEDD0B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53C2B-4DF5-40FF-965B-66D334CC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88EB-A9D2-4E0B-BE75-1C8F00242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5F70-CA14-4BB2-884D-423A3412CEE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44B2-E450-488D-94FF-4D2BD2E6D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6E822-D987-4DE1-BB87-B7D13C520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28E2-7863-40F6-AC4E-646117CF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func_name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(arg1, … 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argN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operators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value</a:t>
            </a: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«правильное» произведение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Динамическая</a:t>
            </a:r>
            <a:r>
              <a:rPr lang="en-US" sz="5400" dirty="0"/>
              <a:t> </a:t>
            </a:r>
            <a:r>
              <a:rPr lang="en-US" sz="5400" dirty="0" err="1"/>
              <a:t>типизация</a:t>
            </a:r>
            <a:r>
              <a:rPr lang="en-US" sz="5400" dirty="0"/>
              <a:t> и </a:t>
            </a:r>
            <a:r>
              <a:rPr lang="en-US" sz="5400" dirty="0" err="1"/>
              <a:t>полиморфизм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2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списка рандомом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05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«правильное» произведение</vt:lpstr>
      <vt:lpstr>Динамическая типизация и полиморфизм</vt:lpstr>
      <vt:lpstr>Сортировка списка рандомом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2022-02-08T18:19:00Z</dcterms:created>
  <dcterms:modified xsi:type="dcterms:W3CDTF">2022-02-08T18:21:11Z</dcterms:modified>
</cp:coreProperties>
</file>