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0" r:id="rId3"/>
    <p:sldId id="351" r:id="rId4"/>
    <p:sldId id="352" r:id="rId5"/>
    <p:sldId id="353" r:id="rId6"/>
    <p:sldId id="439" r:id="rId7"/>
    <p:sldId id="440" r:id="rId8"/>
    <p:sldId id="441" r:id="rId9"/>
    <p:sldId id="442" r:id="rId10"/>
    <p:sldId id="4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281-A941-4A99-88C9-06C59719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BC960-00E6-4E0B-98E7-C641D9853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41B1-90D9-4B79-A932-2F367614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097-D594-4961-BF7D-B6E1AF2E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5259-C4CE-482D-BFC9-778F770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88D8-9B0C-470A-8838-6660FD30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9750-26E7-4D77-8125-AEE41DE1B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3BE6-A986-429B-8C51-66130967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4C9D-3D7A-4909-BB8D-58AD1916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EDC7-C155-4615-B6BC-2C1CDA8A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711F-A43D-45C4-974D-C0E4CB9D9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2BAB0-F354-4A59-BF3E-B3971FD5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4F28-D65A-4303-9C6E-A4279623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305F-B3A6-45AA-88AA-BF9FBDE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8501-08AF-4760-B145-320F58F9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8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9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9698-FFBD-40C4-94B6-71F837A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8A03-269C-4CD2-8B33-F98EAAF0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A60B-F752-482C-A0D4-D0EC060C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9928-F266-415E-9729-268E5A12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2E25-CA1D-4B0C-92D3-5E131C4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8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02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6A39-D5D8-4188-AFCE-A46438E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B4AD-5152-42FB-8D1B-E79C8BDE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C61F-1D76-4DF8-B737-AC8A4746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80B5-91FD-4053-A0C2-1B740F7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00D9-0685-4CFD-851B-345C6EBA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CB76-7A32-4867-AF6C-45925EF7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0BE1-A111-47A6-B46E-0E6589DED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C9534-4E45-48C1-9DA3-5DC17377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89439-8429-468E-BF55-1B0DEF5D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8214-F9AA-4F16-8620-5996DDAE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E480-8528-4627-938B-42FD36FA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9235-57C4-429A-BF8B-B7266929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B083-21C6-441D-9B50-C9E7DA2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40E29-0A40-4C76-8E78-D20C0305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E916E-88C4-4CC7-B956-6EA71105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97E66-4F36-4B81-BEB0-77FE21D65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55056-46C2-43ED-BD36-459B4B9B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A400-C7C2-4FA5-9F08-61B7C35C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867D-187D-4F7F-9684-069FFA98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EE2A-2D11-4E39-B542-099FA04E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5363-247C-4094-9D1B-CE1DE259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5B6A1-D616-45CF-A71E-31AC41A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22EFE-7155-410D-9930-016CFF31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31858-78BB-4D4F-B689-0B0F2104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23DB-1A98-48EA-9AFE-D011652D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8D82-8D54-4CE7-B689-D45F966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801-E799-41E8-9068-1BD50EB0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D5CB-9F5D-470E-9BEB-3F2D8F21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2A65-DA51-4046-A2F4-90FEC10C2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11123-4967-49C7-A4B4-28CE6A6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BE756-9EEA-4E5C-BD0F-9AF78BCC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BAA2-C8CD-4DF2-AAD0-A9E52E4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80F4-DDED-4C20-A0EA-6CCD5C94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D23B5-B75B-4381-86D1-28A0E335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2216-ACE4-4796-9669-06D3D95F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FA99-F35B-490D-84F9-CD0846E1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0B28C-289B-44FB-A106-75EF677F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C36C6-D5C4-48A3-89CF-8A6183CB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F8DE6-E757-4402-9A95-028C7CFF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22E7-197A-459B-B433-5B0B900D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1827-0565-431B-91E8-E89E31A0D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5DEA-8C31-47BA-A52A-049902BCE7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ECD3-5064-483A-AB2D-DD3B66C5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0991-B768-47C6-8BBC-D1EDF9C4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D688-0909-4EB5-A6B5-9A56EF8E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  <vt:lpstr>Обработка исключений</vt:lpstr>
      <vt:lpstr>Исключения </vt:lpstr>
      <vt:lpstr>Роли исключений</vt:lpstr>
      <vt:lpstr>Перехват исключений</vt:lpstr>
      <vt:lpstr>Создание события исключения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II: lambda</dc:title>
  <dc:creator>Mikita Tsiarentsyeu</dc:creator>
  <cp:lastModifiedBy>Mikita Tsiarentsyeu</cp:lastModifiedBy>
  <cp:revision>1</cp:revision>
  <dcterms:created xsi:type="dcterms:W3CDTF">2022-02-17T18:22:35Z</dcterms:created>
  <dcterms:modified xsi:type="dcterms:W3CDTF">2022-02-17T18:22:59Z</dcterms:modified>
</cp:coreProperties>
</file>