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57" r:id="rId3"/>
    <p:sldId id="383" r:id="rId4"/>
    <p:sldId id="647" r:id="rId5"/>
    <p:sldId id="384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EC8C-161C-423F-A387-C7D90A43A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3646-EB26-4FB1-97DD-9E03704F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1B2-ACAB-4289-A4C7-A91E50A3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C9F7-F5CA-42D2-8EEC-5AED9B28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274B-6691-41F2-8E5A-B2BA5DB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9EB9-E865-4798-BD57-202CAB61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970CC-F28F-47C4-8738-CE35132F5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6EFC-774B-472B-8FD6-668BA3CD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DA90-147F-4662-9144-1C3CD40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B731-5F1F-46C1-BA30-3FEC36DB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28E1F-915C-489F-83DB-107E099AA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E0909-9B4D-4E9C-84DC-E5FBE770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1C30-2601-421A-AA12-BDDCE932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6FA7-DA3D-453F-A953-76545B20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11DD-34BE-4889-A547-FA220708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6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7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6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0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71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5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A541-5950-4847-94DB-8445E2C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A626-0BCF-426D-9962-F101F19A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3E3D-17F2-4348-95C0-3D481123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F4F5-0A8A-416A-8640-D7820DEE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D2B6-93C1-48A6-993D-8485DC04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5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38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7E1D-BA1A-41B0-A480-6A4DB7C5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9C41-1E34-4B3A-99DA-606BEB774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6B7F-A0D2-4CA7-9AA8-5AC19823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9C8E6-624F-4FF1-95DC-6E490B6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2B4E-795B-46BE-8AE8-75C9A9D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F705-02F9-471C-8C02-23A4648F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D77D-D932-45EE-9357-9FD3448A2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BDCF-2AC9-4EEA-9FB8-03F735D1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B5EE3-B73C-4806-84BD-56A26C21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D61F-CA51-4E80-9471-C5E6E0C7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673D-6E4E-4383-9625-F9CB44E5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1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4862-EB74-41D9-BCF0-7B81B84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5DFA-57BC-45A9-8CC7-9A883EE0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D1E70-EC07-4946-AE5C-30B2A7E9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2245B-6D92-478C-B62C-6709825A3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91222-970A-4C5B-A323-3464D7D67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2A700-96EC-4810-AC0C-5DECFF67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623DB-2CD0-4E6F-BF9B-4EEAE0EAF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D0400-E57C-4854-AB17-38E6ECAF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B985-C124-4E7D-8AC1-3F52C2BD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5E09C-78C5-4F2B-8212-E8D7DA81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EEBC1-D711-44C5-A4FF-34433034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656A9-6865-473B-82AE-7CB823A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700C4-9230-4002-96E9-01F4955A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03176-EF72-4FCB-82E4-A8282DEF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890F0-C69F-4848-8F8C-58619808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8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38A7-3708-46F4-9588-DBEBA45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4046-1EFF-471E-A1D3-AEF0399F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DD5F-471D-44F0-8B3E-E2C2CBF1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60B6A-8EE3-4BED-9D55-A3B6F301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C895-C4D4-4A53-9BB4-2404E84D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1589E-41DF-4F5A-9632-0D86DEEF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8983-4675-426C-BEC2-694CB38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75C67-44CB-40E0-8B47-A2E8FE37D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AEB62-A006-493A-8619-5BDB47E7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CA320-DDF1-4C27-B91D-B3C0201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069AD-6690-4972-959D-EE4962E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A5D1-CD3F-4FC5-A28C-6331956F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E8810-ADB5-474B-820A-D108F100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4EC75-6658-49F1-B8F2-22471C8F4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217F-F0CB-4069-9F13-7C86676B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90D60-0196-49C5-956C-C2BD419059A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1233-9755-4607-8B02-700E9D5FE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D296-46E6-4E65-A967-F23688F93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7999-9D11-4C74-A7F1-6B09E2046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3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</p:spTree>
    <p:extLst>
      <p:ext uri="{BB962C8B-B14F-4D97-AF65-F5344CB8AC3E}">
        <p14:creationId xmlns:p14="http://schemas.microsoft.com/office/powerpoint/2010/main" val="323945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Или проперти, унифицированный способ описания логики присваивания и получения значений аттрибута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return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name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"Peter"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"Peter the First, if I may"</a:t>
            </a:r>
          </a:p>
          <a:p>
            <a:pPr marL="0" indent="0">
              <a:buNone/>
            </a:pP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</p:spTree>
    <p:extLst>
      <p:ext uri="{BB962C8B-B14F-4D97-AF65-F5344CB8AC3E}">
        <p14:creationId xmlns:p14="http://schemas.microsoft.com/office/powerpoint/2010/main" val="29458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Геометрия </a:t>
            </a:r>
            <a:r>
              <a:rPr lang="en-US" sz="5400" dirty="0"/>
              <a:t>I</a:t>
            </a:r>
            <a:br>
              <a:rPr lang="ru-RU" sz="5400" dirty="0"/>
            </a:br>
            <a:r>
              <a:rPr lang="ru-RU" sz="5400" dirty="0"/>
              <a:t>(точка, отрезок, вектор, квадрат, прямоугольник, круг, эллипс)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472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 состоит из экземпляров другого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,pay,bonus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"Total: "  +  str(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.obj_salary.get_total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()+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(100,10)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obj_emp.annual_salary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0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Слабая композиция, содержимое может продолжить существовать, если контейнер удалить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=pay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get_total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.pay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*12)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salary, bonus):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=salary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.bonus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bonus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obj_sal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(100)</a:t>
            </a:r>
          </a:p>
          <a:p>
            <a:pPr marL="0" indent="0">
              <a:buNone/>
            </a:pP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obj_emp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(obj_sal,10)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3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Автомобильный завод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648663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Доступ к атрибутам</vt:lpstr>
      <vt:lpstr>Конструктор </vt:lpstr>
      <vt:lpstr>Свойства </vt:lpstr>
      <vt:lpstr>Геометрия I (точка, отрезок, вектор, квадрат, прямоугольник, круг, эллипс)</vt:lpstr>
      <vt:lpstr>Композиция </vt:lpstr>
      <vt:lpstr>Агрегация </vt:lpstr>
      <vt:lpstr>Автомобильный завод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Доступ к атрибутам</dc:title>
  <dc:creator>Mikita Tsiarentsyeu</dc:creator>
  <cp:lastModifiedBy>Mikita Tsiarentsyeu</cp:lastModifiedBy>
  <cp:revision>1</cp:revision>
  <dcterms:created xsi:type="dcterms:W3CDTF">2022-03-15T18:23:59Z</dcterms:created>
  <dcterms:modified xsi:type="dcterms:W3CDTF">2022-03-15T18:24:22Z</dcterms:modified>
</cp:coreProperties>
</file>