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9" r:id="rId4"/>
    <p:sldId id="260" r:id="rId5"/>
    <p:sldId id="261" r:id="rId6"/>
    <p:sldId id="262" r:id="rId7"/>
    <p:sldId id="639" r:id="rId8"/>
    <p:sldId id="263" r:id="rId9"/>
    <p:sldId id="354" r:id="rId10"/>
    <p:sldId id="264" r:id="rId11"/>
    <p:sldId id="265" r:id="rId12"/>
    <p:sldId id="653" r:id="rId13"/>
    <p:sldId id="654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3FCA8-E954-4DD1-A1F4-6EF452CEA316}" type="doc">
      <dgm:prSet loTypeId="urn:microsoft.com/office/officeart/2018/2/layout/IconLabel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58BB35-6F3B-4994-9C8F-07985FED64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8</a:t>
          </a:r>
          <a:r>
            <a:rPr lang="ru-RU" dirty="0">
              <a:latin typeface="Jura" pitchFamily="2" charset="0"/>
              <a:ea typeface="Jura" pitchFamily="2" charset="0"/>
            </a:rPr>
            <a:t> лет </a:t>
          </a:r>
          <a:r>
            <a:rPr lang="en-US" dirty="0">
              <a:latin typeface="Jura" pitchFamily="2" charset="0"/>
              <a:ea typeface="Jura" pitchFamily="2" charset="0"/>
            </a:rPr>
            <a:t>production </a:t>
          </a:r>
          <a:r>
            <a:rPr lang="ru-RU" dirty="0">
              <a:latin typeface="Jura" pitchFamily="2" charset="0"/>
              <a:ea typeface="Jura" pitchFamily="2" charset="0"/>
            </a:rPr>
            <a:t>опыта (</a:t>
          </a:r>
          <a:r>
            <a:rPr lang="en-US" dirty="0">
              <a:latin typeface="Jura" pitchFamily="2" charset="0"/>
              <a:ea typeface="Jura" pitchFamily="2" charset="0"/>
            </a:rPr>
            <a:t>EPAM Systems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7178D17-DAEA-43C1-A611-41C5043EF483}" type="parTrans" cxnId="{5880DAB6-9125-4835-94BD-C6506C9C0C76}">
      <dgm:prSet/>
      <dgm:spPr/>
      <dgm:t>
        <a:bodyPr/>
        <a:lstStyle/>
        <a:p>
          <a:endParaRPr lang="en-US"/>
        </a:p>
      </dgm:t>
    </dgm:pt>
    <dgm:pt modelId="{8A8FFB76-6DED-41EE-98ED-5274836EBD75}" type="sibTrans" cxnId="{5880DAB6-9125-4835-94BD-C6506C9C0C76}">
      <dgm:prSet/>
      <dgm:spPr/>
      <dgm:t>
        <a:bodyPr/>
        <a:lstStyle/>
        <a:p>
          <a:endParaRPr lang="en-US"/>
        </a:p>
      </dgm:t>
    </dgm:pt>
    <dgm:pt modelId="{32E57DF1-A039-40B1-89A4-BCA33818FE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Full stack developer, team lead</a:t>
          </a:r>
          <a:r>
            <a:rPr lang="ru-RU" dirty="0">
              <a:latin typeface="Jura" pitchFamily="2" charset="0"/>
              <a:ea typeface="Jura" pitchFamily="2" charset="0"/>
            </a:rPr>
            <a:t>, </a:t>
          </a:r>
          <a:r>
            <a:rPr lang="en-US" dirty="0">
              <a:latin typeface="Jura" pitchFamily="2" charset="0"/>
              <a:ea typeface="Jura" pitchFamily="2" charset="0"/>
            </a:rPr>
            <a:t>architect</a:t>
          </a:r>
          <a:r>
            <a:rPr lang="ru-RU" dirty="0">
              <a:latin typeface="Jura" pitchFamily="2" charset="0"/>
              <a:ea typeface="Jura" pitchFamily="2" charset="0"/>
            </a:rPr>
            <a:t> 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75E5F8-9397-4AE8-A8B2-17C2BFF0C142}" type="parTrans" cxnId="{8970ECD6-476E-497D-A6B8-557CF0CAEFB4}">
      <dgm:prSet/>
      <dgm:spPr/>
      <dgm:t>
        <a:bodyPr/>
        <a:lstStyle/>
        <a:p>
          <a:endParaRPr lang="en-US"/>
        </a:p>
      </dgm:t>
    </dgm:pt>
    <dgm:pt modelId="{C11A7332-905E-4C71-8B38-27D0D5ADD414}" type="sibTrans" cxnId="{8970ECD6-476E-497D-A6B8-557CF0CAEFB4}">
      <dgm:prSet/>
      <dgm:spPr/>
      <dgm:t>
        <a:bodyPr/>
        <a:lstStyle/>
        <a:p>
          <a:endParaRPr lang="en-US"/>
        </a:p>
      </dgm:t>
    </dgm:pt>
    <dgm:pt modelId="{CEE6EA0C-59D0-4483-B97E-72449606C9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Digital asset management, image recognition</a:t>
          </a:r>
        </a:p>
      </dgm:t>
    </dgm:pt>
    <dgm:pt modelId="{3E678E26-00D3-4C67-ABE6-EBBEFCF2F2FD}" type="parTrans" cxnId="{3EE4786B-177B-47DA-9663-8C94EB2E0771}">
      <dgm:prSet/>
      <dgm:spPr/>
      <dgm:t>
        <a:bodyPr/>
        <a:lstStyle/>
        <a:p>
          <a:endParaRPr lang="en-US"/>
        </a:p>
      </dgm:t>
    </dgm:pt>
    <dgm:pt modelId="{226CCF9D-3692-468B-A92C-6F7565253D8E}" type="sibTrans" cxnId="{3EE4786B-177B-47DA-9663-8C94EB2E0771}">
      <dgm:prSet/>
      <dgm:spPr/>
      <dgm:t>
        <a:bodyPr/>
        <a:lstStyle/>
        <a:p>
          <a:endParaRPr lang="en-US"/>
        </a:p>
      </dgm:t>
    </dgm:pt>
    <dgm:pt modelId="{84B6C1AC-453C-489F-A337-613415E5B913}" type="pres">
      <dgm:prSet presAssocID="{8953FCA8-E954-4DD1-A1F4-6EF452CEA316}" presName="root" presStyleCnt="0">
        <dgm:presLayoutVars>
          <dgm:dir/>
          <dgm:resizeHandles val="exact"/>
        </dgm:presLayoutVars>
      </dgm:prSet>
      <dgm:spPr/>
    </dgm:pt>
    <dgm:pt modelId="{35B656F7-FD96-4120-A787-7826119577AA}" type="pres">
      <dgm:prSet presAssocID="{4A58BB35-6F3B-4994-9C8F-07985FED64FC}" presName="compNode" presStyleCnt="0"/>
      <dgm:spPr/>
    </dgm:pt>
    <dgm:pt modelId="{61DE1BB7-2F28-430D-B46C-1E975107F9FC}" type="pres">
      <dgm:prSet presAssocID="{4A58BB35-6F3B-4994-9C8F-07985FED64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B6EE431-3EE1-4B3F-B240-E071987E2E50}" type="pres">
      <dgm:prSet presAssocID="{4A58BB35-6F3B-4994-9C8F-07985FED64FC}" presName="spaceRect" presStyleCnt="0"/>
      <dgm:spPr/>
    </dgm:pt>
    <dgm:pt modelId="{ABF895C0-565F-444B-926B-8B179CB46376}" type="pres">
      <dgm:prSet presAssocID="{4A58BB35-6F3B-4994-9C8F-07985FED64FC}" presName="textRect" presStyleLbl="revTx" presStyleIdx="0" presStyleCnt="3">
        <dgm:presLayoutVars>
          <dgm:chMax val="1"/>
          <dgm:chPref val="1"/>
        </dgm:presLayoutVars>
      </dgm:prSet>
      <dgm:spPr/>
    </dgm:pt>
    <dgm:pt modelId="{BFDBBB94-E989-486D-88DC-943038BE852E}" type="pres">
      <dgm:prSet presAssocID="{8A8FFB76-6DED-41EE-98ED-5274836EBD75}" presName="sibTrans" presStyleCnt="0"/>
      <dgm:spPr/>
    </dgm:pt>
    <dgm:pt modelId="{48314458-476C-474A-80A7-F9EAC3C326B3}" type="pres">
      <dgm:prSet presAssocID="{32E57DF1-A039-40B1-89A4-BCA33818FE52}" presName="compNode" presStyleCnt="0"/>
      <dgm:spPr/>
    </dgm:pt>
    <dgm:pt modelId="{0E35FD7E-04C6-424B-B629-A678DB5169DB}" type="pres">
      <dgm:prSet presAssocID="{32E57DF1-A039-40B1-89A4-BCA33818FE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ing Glove"/>
        </a:ext>
      </dgm:extLst>
    </dgm:pt>
    <dgm:pt modelId="{4A8EB399-2252-47BA-9C71-C49C229323C4}" type="pres">
      <dgm:prSet presAssocID="{32E57DF1-A039-40B1-89A4-BCA33818FE52}" presName="spaceRect" presStyleCnt="0"/>
      <dgm:spPr/>
    </dgm:pt>
    <dgm:pt modelId="{27FA6981-2BDE-40EE-BC05-7E010FA10A8C}" type="pres">
      <dgm:prSet presAssocID="{32E57DF1-A039-40B1-89A4-BCA33818FE52}" presName="textRect" presStyleLbl="revTx" presStyleIdx="1" presStyleCnt="3">
        <dgm:presLayoutVars>
          <dgm:chMax val="1"/>
          <dgm:chPref val="1"/>
        </dgm:presLayoutVars>
      </dgm:prSet>
      <dgm:spPr/>
    </dgm:pt>
    <dgm:pt modelId="{A82ABCA5-4215-4C91-87DB-719927FF1861}" type="pres">
      <dgm:prSet presAssocID="{C11A7332-905E-4C71-8B38-27D0D5ADD414}" presName="sibTrans" presStyleCnt="0"/>
      <dgm:spPr/>
    </dgm:pt>
    <dgm:pt modelId="{DD6B5F77-D323-42A5-AA17-72C87446D783}" type="pres">
      <dgm:prSet presAssocID="{CEE6EA0C-59D0-4483-B97E-72449606C9D8}" presName="compNode" presStyleCnt="0"/>
      <dgm:spPr/>
    </dgm:pt>
    <dgm:pt modelId="{A9122228-7BA1-4BBB-9CF7-E5B6239B6D63}" type="pres">
      <dgm:prSet presAssocID="{CEE6EA0C-59D0-4483-B97E-72449606C9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B66715EB-6B66-426A-8F46-479E560308FC}" type="pres">
      <dgm:prSet presAssocID="{CEE6EA0C-59D0-4483-B97E-72449606C9D8}" presName="spaceRect" presStyleCnt="0"/>
      <dgm:spPr/>
    </dgm:pt>
    <dgm:pt modelId="{20E667E4-0C72-4AE8-9657-41AC1D8A0637}" type="pres">
      <dgm:prSet presAssocID="{CEE6EA0C-59D0-4483-B97E-72449606C9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8B841B-F0C4-41C9-AAF4-47E3EDA90325}" type="presOf" srcId="{32E57DF1-A039-40B1-89A4-BCA33818FE52}" destId="{27FA6981-2BDE-40EE-BC05-7E010FA10A8C}" srcOrd="0" destOrd="0" presId="urn:microsoft.com/office/officeart/2018/2/layout/IconLabelList"/>
    <dgm:cxn modelId="{3EE4786B-177B-47DA-9663-8C94EB2E0771}" srcId="{8953FCA8-E954-4DD1-A1F4-6EF452CEA316}" destId="{CEE6EA0C-59D0-4483-B97E-72449606C9D8}" srcOrd="2" destOrd="0" parTransId="{3E678E26-00D3-4C67-ABE6-EBBEFCF2F2FD}" sibTransId="{226CCF9D-3692-468B-A92C-6F7565253D8E}"/>
    <dgm:cxn modelId="{E6DEE54B-9C45-4F1A-9C89-5515A9521282}" type="presOf" srcId="{4A58BB35-6F3B-4994-9C8F-07985FED64FC}" destId="{ABF895C0-565F-444B-926B-8B179CB46376}" srcOrd="0" destOrd="0" presId="urn:microsoft.com/office/officeart/2018/2/layout/IconLabelList"/>
    <dgm:cxn modelId="{08CCAEAE-E3AF-416E-8620-A9EDD84944E9}" type="presOf" srcId="{8953FCA8-E954-4DD1-A1F4-6EF452CEA316}" destId="{84B6C1AC-453C-489F-A337-613415E5B913}" srcOrd="0" destOrd="0" presId="urn:microsoft.com/office/officeart/2018/2/layout/IconLabelList"/>
    <dgm:cxn modelId="{5880DAB6-9125-4835-94BD-C6506C9C0C76}" srcId="{8953FCA8-E954-4DD1-A1F4-6EF452CEA316}" destId="{4A58BB35-6F3B-4994-9C8F-07985FED64FC}" srcOrd="0" destOrd="0" parTransId="{C7178D17-DAEA-43C1-A611-41C5043EF483}" sibTransId="{8A8FFB76-6DED-41EE-98ED-5274836EBD75}"/>
    <dgm:cxn modelId="{6C215DD2-F612-4983-8D50-3B8C6335A2B7}" type="presOf" srcId="{CEE6EA0C-59D0-4483-B97E-72449606C9D8}" destId="{20E667E4-0C72-4AE8-9657-41AC1D8A0637}" srcOrd="0" destOrd="0" presId="urn:microsoft.com/office/officeart/2018/2/layout/IconLabelList"/>
    <dgm:cxn modelId="{8970ECD6-476E-497D-A6B8-557CF0CAEFB4}" srcId="{8953FCA8-E954-4DD1-A1F4-6EF452CEA316}" destId="{32E57DF1-A039-40B1-89A4-BCA33818FE52}" srcOrd="1" destOrd="0" parTransId="{AE75E5F8-9397-4AE8-A8B2-17C2BFF0C142}" sibTransId="{C11A7332-905E-4C71-8B38-27D0D5ADD414}"/>
    <dgm:cxn modelId="{701487CD-40D9-414E-A518-2DD881FB57D6}" type="presParOf" srcId="{84B6C1AC-453C-489F-A337-613415E5B913}" destId="{35B656F7-FD96-4120-A787-7826119577AA}" srcOrd="0" destOrd="0" presId="urn:microsoft.com/office/officeart/2018/2/layout/IconLabelList"/>
    <dgm:cxn modelId="{CCB4E6D5-150B-4CCD-A38D-F5190C8BA391}" type="presParOf" srcId="{35B656F7-FD96-4120-A787-7826119577AA}" destId="{61DE1BB7-2F28-430D-B46C-1E975107F9FC}" srcOrd="0" destOrd="0" presId="urn:microsoft.com/office/officeart/2018/2/layout/IconLabelList"/>
    <dgm:cxn modelId="{15AC960C-DCAA-4C37-9D55-18D2A7AAF8C7}" type="presParOf" srcId="{35B656F7-FD96-4120-A787-7826119577AA}" destId="{3B6EE431-3EE1-4B3F-B240-E071987E2E50}" srcOrd="1" destOrd="0" presId="urn:microsoft.com/office/officeart/2018/2/layout/IconLabelList"/>
    <dgm:cxn modelId="{D4E5FCE1-EE37-4C92-90CA-6B1C49A8DF6A}" type="presParOf" srcId="{35B656F7-FD96-4120-A787-7826119577AA}" destId="{ABF895C0-565F-444B-926B-8B179CB46376}" srcOrd="2" destOrd="0" presId="urn:microsoft.com/office/officeart/2018/2/layout/IconLabelList"/>
    <dgm:cxn modelId="{C3610502-0EEE-4F8E-A2F2-275E768230EC}" type="presParOf" srcId="{84B6C1AC-453C-489F-A337-613415E5B913}" destId="{BFDBBB94-E989-486D-88DC-943038BE852E}" srcOrd="1" destOrd="0" presId="urn:microsoft.com/office/officeart/2018/2/layout/IconLabelList"/>
    <dgm:cxn modelId="{00E2701E-013A-401D-880F-C93B729711B5}" type="presParOf" srcId="{84B6C1AC-453C-489F-A337-613415E5B913}" destId="{48314458-476C-474A-80A7-F9EAC3C326B3}" srcOrd="2" destOrd="0" presId="urn:microsoft.com/office/officeart/2018/2/layout/IconLabelList"/>
    <dgm:cxn modelId="{B72CBBD6-0234-43AD-AC6D-92295E110F3A}" type="presParOf" srcId="{48314458-476C-474A-80A7-F9EAC3C326B3}" destId="{0E35FD7E-04C6-424B-B629-A678DB5169DB}" srcOrd="0" destOrd="0" presId="urn:microsoft.com/office/officeart/2018/2/layout/IconLabelList"/>
    <dgm:cxn modelId="{970C6B08-D314-407D-B225-E40193958C9D}" type="presParOf" srcId="{48314458-476C-474A-80A7-F9EAC3C326B3}" destId="{4A8EB399-2252-47BA-9C71-C49C229323C4}" srcOrd="1" destOrd="0" presId="urn:microsoft.com/office/officeart/2018/2/layout/IconLabelList"/>
    <dgm:cxn modelId="{1F6D0541-F10C-42C8-82A8-959EB5DD7964}" type="presParOf" srcId="{48314458-476C-474A-80A7-F9EAC3C326B3}" destId="{27FA6981-2BDE-40EE-BC05-7E010FA10A8C}" srcOrd="2" destOrd="0" presId="urn:microsoft.com/office/officeart/2018/2/layout/IconLabelList"/>
    <dgm:cxn modelId="{C8133AB7-2570-47C0-B491-6AB0F87E43A6}" type="presParOf" srcId="{84B6C1AC-453C-489F-A337-613415E5B913}" destId="{A82ABCA5-4215-4C91-87DB-719927FF1861}" srcOrd="3" destOrd="0" presId="urn:microsoft.com/office/officeart/2018/2/layout/IconLabelList"/>
    <dgm:cxn modelId="{C114A3D5-21AB-4A82-821C-01ED1A8F73F5}" type="presParOf" srcId="{84B6C1AC-453C-489F-A337-613415E5B913}" destId="{DD6B5F77-D323-42A5-AA17-72C87446D783}" srcOrd="4" destOrd="0" presId="urn:microsoft.com/office/officeart/2018/2/layout/IconLabelList"/>
    <dgm:cxn modelId="{B350FEB7-4A85-450A-A124-72FCDD6A0ADE}" type="presParOf" srcId="{DD6B5F77-D323-42A5-AA17-72C87446D783}" destId="{A9122228-7BA1-4BBB-9CF7-E5B6239B6D63}" srcOrd="0" destOrd="0" presId="urn:microsoft.com/office/officeart/2018/2/layout/IconLabelList"/>
    <dgm:cxn modelId="{51F3D506-6A7B-44AF-B63B-F011C7B964A9}" type="presParOf" srcId="{DD6B5F77-D323-42A5-AA17-72C87446D783}" destId="{B66715EB-6B66-426A-8F46-479E560308FC}" srcOrd="1" destOrd="0" presId="urn:microsoft.com/office/officeart/2018/2/layout/IconLabelList"/>
    <dgm:cxn modelId="{5CF6ABC9-918A-46B7-B03C-C42C9FA97A52}" type="presParOf" srcId="{DD6B5F77-D323-42A5-AA17-72C87446D783}" destId="{20E667E4-0C72-4AE8-9657-41AC1D8A06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671FA-4C63-4AA2-8E5F-B87DD0E53F1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916CCEE-1AAD-454D-809D-E2A39294CC60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108 уч. часов = 27 занятий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5E71D4D-A93E-4C8D-8DCE-EF343B7D4381}" type="parTrans" cxnId="{BD68E899-0878-4213-81B8-73A5609EA240}">
      <dgm:prSet/>
      <dgm:spPr/>
      <dgm:t>
        <a:bodyPr/>
        <a:lstStyle/>
        <a:p>
          <a:endParaRPr lang="en-US"/>
        </a:p>
      </dgm:t>
    </dgm:pt>
    <dgm:pt modelId="{11A918DF-4EB5-4484-B889-F516D33712BD}" type="sibTrans" cxnId="{BD68E899-0878-4213-81B8-73A5609EA240}">
      <dgm:prSet/>
      <dgm:spPr/>
      <dgm:t>
        <a:bodyPr/>
        <a:lstStyle/>
        <a:p>
          <a:endParaRPr lang="en-US"/>
        </a:p>
      </dgm:t>
    </dgm:pt>
    <dgm:pt modelId="{CE2DCD7B-4B99-41B6-A676-C92F066E742A}">
      <dgm:prSet phldrT="[Text]"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Core Python + Basic Web + Django</a:t>
          </a:r>
        </a:p>
      </dgm:t>
    </dgm:pt>
    <dgm:pt modelId="{F411A5FA-A690-449F-8083-90FAB34500B6}" type="parTrans" cxnId="{5B336288-EDAA-4E94-BE89-68AB0684EF55}">
      <dgm:prSet/>
      <dgm:spPr/>
      <dgm:t>
        <a:bodyPr/>
        <a:lstStyle/>
        <a:p>
          <a:endParaRPr lang="en-US"/>
        </a:p>
      </dgm:t>
    </dgm:pt>
    <dgm:pt modelId="{45C9F9CA-157A-4DE0-9AED-2B24CEB10BFE}" type="sibTrans" cxnId="{5B336288-EDAA-4E94-BE89-68AB0684EF55}">
      <dgm:prSet/>
      <dgm:spPr/>
      <dgm:t>
        <a:bodyPr/>
        <a:lstStyle/>
        <a:p>
          <a:endParaRPr lang="en-US"/>
        </a:p>
      </dgm:t>
    </dgm:pt>
    <dgm:pt modelId="{2526F703-1BFF-4048-A9D3-E2341FB20A2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самостоятельная работа + домашние задания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96908D-D154-4127-B335-20EA44735995}" type="parTrans" cxnId="{A41B2B6B-BC8A-45F6-B61B-4848DC25E34E}">
      <dgm:prSet/>
      <dgm:spPr/>
      <dgm:t>
        <a:bodyPr/>
        <a:lstStyle/>
        <a:p>
          <a:endParaRPr lang="en-US"/>
        </a:p>
      </dgm:t>
    </dgm:pt>
    <dgm:pt modelId="{75DD9519-E4EE-4257-A239-C8E1987D3465}" type="sibTrans" cxnId="{A41B2B6B-BC8A-45F6-B61B-4848DC25E34E}">
      <dgm:prSet/>
      <dgm:spPr/>
      <dgm:t>
        <a:bodyPr/>
        <a:lstStyle/>
        <a:p>
          <a:endParaRPr lang="en-US"/>
        </a:p>
      </dgm:t>
    </dgm:pt>
    <dgm:pt modelId="{44B344F1-6F7C-4A12-8EA4-34D5AE89357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 проекта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30532F4-6F23-4DA8-A023-E1363EBEC42B}" type="parTrans" cxnId="{82672DAE-7712-495F-ABE0-3CF22245A207}">
      <dgm:prSet/>
      <dgm:spPr/>
      <dgm:t>
        <a:bodyPr/>
        <a:lstStyle/>
        <a:p>
          <a:endParaRPr lang="en-US"/>
        </a:p>
      </dgm:t>
    </dgm:pt>
    <dgm:pt modelId="{64C00854-A763-4DFE-AF9A-5D63E2263ED9}" type="sibTrans" cxnId="{82672DAE-7712-495F-ABE0-3CF22245A207}">
      <dgm:prSet/>
      <dgm:spPr/>
      <dgm:t>
        <a:bodyPr/>
        <a:lstStyle/>
        <a:p>
          <a:endParaRPr lang="en-US"/>
        </a:p>
      </dgm:t>
    </dgm:pt>
    <dgm:pt modelId="{541891D3-5B18-482D-AE29-2050CA288EA4}" type="pres">
      <dgm:prSet presAssocID="{1AD671FA-4C63-4AA2-8E5F-B87DD0E53F1A}" presName="vert0" presStyleCnt="0">
        <dgm:presLayoutVars>
          <dgm:dir/>
          <dgm:animOne val="branch"/>
          <dgm:animLvl val="lvl"/>
        </dgm:presLayoutVars>
      </dgm:prSet>
      <dgm:spPr/>
    </dgm:pt>
    <dgm:pt modelId="{2AC6CEDC-E5C1-495C-8518-2D96EE00B9B6}" type="pres">
      <dgm:prSet presAssocID="{2916CCEE-1AAD-454D-809D-E2A39294CC60}" presName="thickLine" presStyleLbl="alignNode1" presStyleIdx="0" presStyleCnt="4"/>
      <dgm:spPr/>
    </dgm:pt>
    <dgm:pt modelId="{33115740-3A1D-4F16-8614-C551D8BC1D82}" type="pres">
      <dgm:prSet presAssocID="{2916CCEE-1AAD-454D-809D-E2A39294CC60}" presName="horz1" presStyleCnt="0"/>
      <dgm:spPr/>
    </dgm:pt>
    <dgm:pt modelId="{525ACD02-7BD2-43B2-B44A-D443AC7049DD}" type="pres">
      <dgm:prSet presAssocID="{2916CCEE-1AAD-454D-809D-E2A39294CC60}" presName="tx1" presStyleLbl="revTx" presStyleIdx="0" presStyleCnt="4"/>
      <dgm:spPr/>
    </dgm:pt>
    <dgm:pt modelId="{589B04BD-3D56-4BAA-AE6F-8359F5E8495A}" type="pres">
      <dgm:prSet presAssocID="{2916CCEE-1AAD-454D-809D-E2A39294CC60}" presName="vert1" presStyleCnt="0"/>
      <dgm:spPr/>
    </dgm:pt>
    <dgm:pt modelId="{977AEC31-5D23-4761-87E8-75FC31145B8B}" type="pres">
      <dgm:prSet presAssocID="{CE2DCD7B-4B99-41B6-A676-C92F066E742A}" presName="thickLine" presStyleLbl="alignNode1" presStyleIdx="1" presStyleCnt="4"/>
      <dgm:spPr/>
    </dgm:pt>
    <dgm:pt modelId="{293D59F2-558D-4A60-9FD6-DA4A9D8D0065}" type="pres">
      <dgm:prSet presAssocID="{CE2DCD7B-4B99-41B6-A676-C92F066E742A}" presName="horz1" presStyleCnt="0"/>
      <dgm:spPr/>
    </dgm:pt>
    <dgm:pt modelId="{C5555537-651A-464F-8788-7BB4374DE59A}" type="pres">
      <dgm:prSet presAssocID="{CE2DCD7B-4B99-41B6-A676-C92F066E742A}" presName="tx1" presStyleLbl="revTx" presStyleIdx="1" presStyleCnt="4"/>
      <dgm:spPr/>
    </dgm:pt>
    <dgm:pt modelId="{76308DFA-BCD9-4C86-A966-30FCF5A65831}" type="pres">
      <dgm:prSet presAssocID="{CE2DCD7B-4B99-41B6-A676-C92F066E742A}" presName="vert1" presStyleCnt="0"/>
      <dgm:spPr/>
    </dgm:pt>
    <dgm:pt modelId="{C73B615A-2BC4-4139-B766-5665EB63DB73}" type="pres">
      <dgm:prSet presAssocID="{2526F703-1BFF-4048-A9D3-E2341FB20A2C}" presName="thickLine" presStyleLbl="alignNode1" presStyleIdx="2" presStyleCnt="4"/>
      <dgm:spPr/>
    </dgm:pt>
    <dgm:pt modelId="{4EFEDAAF-0C93-4970-943C-C163992448AE}" type="pres">
      <dgm:prSet presAssocID="{2526F703-1BFF-4048-A9D3-E2341FB20A2C}" presName="horz1" presStyleCnt="0"/>
      <dgm:spPr/>
    </dgm:pt>
    <dgm:pt modelId="{E4014635-1471-49EE-8118-EC5802A74B93}" type="pres">
      <dgm:prSet presAssocID="{2526F703-1BFF-4048-A9D3-E2341FB20A2C}" presName="tx1" presStyleLbl="revTx" presStyleIdx="2" presStyleCnt="4"/>
      <dgm:spPr/>
    </dgm:pt>
    <dgm:pt modelId="{DA4F9F2F-2C6B-4A7B-9F3D-6C09049EEA67}" type="pres">
      <dgm:prSet presAssocID="{2526F703-1BFF-4048-A9D3-E2341FB20A2C}" presName="vert1" presStyleCnt="0"/>
      <dgm:spPr/>
    </dgm:pt>
    <dgm:pt modelId="{2979B1C2-3EB3-4441-9218-95540CC30449}" type="pres">
      <dgm:prSet presAssocID="{44B344F1-6F7C-4A12-8EA4-34D5AE893579}" presName="thickLine" presStyleLbl="alignNode1" presStyleIdx="3" presStyleCnt="4"/>
      <dgm:spPr/>
    </dgm:pt>
    <dgm:pt modelId="{B574DB63-2769-4FDD-9359-DCF4329B536A}" type="pres">
      <dgm:prSet presAssocID="{44B344F1-6F7C-4A12-8EA4-34D5AE893579}" presName="horz1" presStyleCnt="0"/>
      <dgm:spPr/>
    </dgm:pt>
    <dgm:pt modelId="{7A3B5E0C-E336-4A82-9308-8FED69B52FB5}" type="pres">
      <dgm:prSet presAssocID="{44B344F1-6F7C-4A12-8EA4-34D5AE893579}" presName="tx1" presStyleLbl="revTx" presStyleIdx="3" presStyleCnt="4"/>
      <dgm:spPr/>
    </dgm:pt>
    <dgm:pt modelId="{A7FEC7A3-F8A7-42C0-84BF-08FBE345E155}" type="pres">
      <dgm:prSet presAssocID="{44B344F1-6F7C-4A12-8EA4-34D5AE893579}" presName="vert1" presStyleCnt="0"/>
      <dgm:spPr/>
    </dgm:pt>
  </dgm:ptLst>
  <dgm:cxnLst>
    <dgm:cxn modelId="{0DA4DC1A-E450-49A9-84A1-C457654AF10C}" type="presOf" srcId="{2526F703-1BFF-4048-A9D3-E2341FB20A2C}" destId="{E4014635-1471-49EE-8118-EC5802A74B93}" srcOrd="0" destOrd="0" presId="urn:microsoft.com/office/officeart/2008/layout/LinedList"/>
    <dgm:cxn modelId="{6B246A49-E2D9-43C4-AA87-0F04AF05124A}" type="presOf" srcId="{2916CCEE-1AAD-454D-809D-E2A39294CC60}" destId="{525ACD02-7BD2-43B2-B44A-D443AC7049DD}" srcOrd="0" destOrd="0" presId="urn:microsoft.com/office/officeart/2008/layout/LinedList"/>
    <dgm:cxn modelId="{A41B2B6B-BC8A-45F6-B61B-4848DC25E34E}" srcId="{1AD671FA-4C63-4AA2-8E5F-B87DD0E53F1A}" destId="{2526F703-1BFF-4048-A9D3-E2341FB20A2C}" srcOrd="2" destOrd="0" parTransId="{5196908D-D154-4127-B335-20EA44735995}" sibTransId="{75DD9519-E4EE-4257-A239-C8E1987D3465}"/>
    <dgm:cxn modelId="{5B336288-EDAA-4E94-BE89-68AB0684EF55}" srcId="{1AD671FA-4C63-4AA2-8E5F-B87DD0E53F1A}" destId="{CE2DCD7B-4B99-41B6-A676-C92F066E742A}" srcOrd="1" destOrd="0" parTransId="{F411A5FA-A690-449F-8083-90FAB34500B6}" sibTransId="{45C9F9CA-157A-4DE0-9AED-2B24CEB10BFE}"/>
    <dgm:cxn modelId="{BD68E899-0878-4213-81B8-73A5609EA240}" srcId="{1AD671FA-4C63-4AA2-8E5F-B87DD0E53F1A}" destId="{2916CCEE-1AAD-454D-809D-E2A39294CC60}" srcOrd="0" destOrd="0" parTransId="{C5E71D4D-A93E-4C8D-8DCE-EF343B7D4381}" sibTransId="{11A918DF-4EB5-4484-B889-F516D33712BD}"/>
    <dgm:cxn modelId="{82672DAE-7712-495F-ABE0-3CF22245A207}" srcId="{1AD671FA-4C63-4AA2-8E5F-B87DD0E53F1A}" destId="{44B344F1-6F7C-4A12-8EA4-34D5AE893579}" srcOrd="3" destOrd="0" parTransId="{B30532F4-6F23-4DA8-A023-E1363EBEC42B}" sibTransId="{64C00854-A763-4DFE-AF9A-5D63E2263ED9}"/>
    <dgm:cxn modelId="{CA64D1AE-65EC-4D8D-9F15-FD8ED4E4D9CF}" type="presOf" srcId="{44B344F1-6F7C-4A12-8EA4-34D5AE893579}" destId="{7A3B5E0C-E336-4A82-9308-8FED69B52FB5}" srcOrd="0" destOrd="0" presId="urn:microsoft.com/office/officeart/2008/layout/LinedList"/>
    <dgm:cxn modelId="{30E976BC-2903-4E05-A9AC-BD27A79B4389}" type="presOf" srcId="{CE2DCD7B-4B99-41B6-A676-C92F066E742A}" destId="{C5555537-651A-464F-8788-7BB4374DE59A}" srcOrd="0" destOrd="0" presId="urn:microsoft.com/office/officeart/2008/layout/LinedList"/>
    <dgm:cxn modelId="{CDFB87F9-D324-4641-82F8-C73299B7230F}" type="presOf" srcId="{1AD671FA-4C63-4AA2-8E5F-B87DD0E53F1A}" destId="{541891D3-5B18-482D-AE29-2050CA288EA4}" srcOrd="0" destOrd="0" presId="urn:microsoft.com/office/officeart/2008/layout/LinedList"/>
    <dgm:cxn modelId="{B2835C68-21F3-4671-96B1-7804E387C298}" type="presParOf" srcId="{541891D3-5B18-482D-AE29-2050CA288EA4}" destId="{2AC6CEDC-E5C1-495C-8518-2D96EE00B9B6}" srcOrd="0" destOrd="0" presId="urn:microsoft.com/office/officeart/2008/layout/LinedList"/>
    <dgm:cxn modelId="{1CE4AD8D-FDC0-4EB8-891B-EACC717390D9}" type="presParOf" srcId="{541891D3-5B18-482D-AE29-2050CA288EA4}" destId="{33115740-3A1D-4F16-8614-C551D8BC1D82}" srcOrd="1" destOrd="0" presId="urn:microsoft.com/office/officeart/2008/layout/LinedList"/>
    <dgm:cxn modelId="{F76157FB-FF89-44E1-A48B-32D266102785}" type="presParOf" srcId="{33115740-3A1D-4F16-8614-C551D8BC1D82}" destId="{525ACD02-7BD2-43B2-B44A-D443AC7049DD}" srcOrd="0" destOrd="0" presId="urn:microsoft.com/office/officeart/2008/layout/LinedList"/>
    <dgm:cxn modelId="{3BD40ED1-56AC-4228-99D6-F00712FFF6E4}" type="presParOf" srcId="{33115740-3A1D-4F16-8614-C551D8BC1D82}" destId="{589B04BD-3D56-4BAA-AE6F-8359F5E8495A}" srcOrd="1" destOrd="0" presId="urn:microsoft.com/office/officeart/2008/layout/LinedList"/>
    <dgm:cxn modelId="{4819BC09-EEA7-49E4-8523-E6282F9BC78A}" type="presParOf" srcId="{541891D3-5B18-482D-AE29-2050CA288EA4}" destId="{977AEC31-5D23-4761-87E8-75FC31145B8B}" srcOrd="2" destOrd="0" presId="urn:microsoft.com/office/officeart/2008/layout/LinedList"/>
    <dgm:cxn modelId="{2165E3AB-2E60-4C36-A343-943091D440A3}" type="presParOf" srcId="{541891D3-5B18-482D-AE29-2050CA288EA4}" destId="{293D59F2-558D-4A60-9FD6-DA4A9D8D0065}" srcOrd="3" destOrd="0" presId="urn:microsoft.com/office/officeart/2008/layout/LinedList"/>
    <dgm:cxn modelId="{CEEECCFE-0303-4D7B-A3BA-B91E9F9F4A7A}" type="presParOf" srcId="{293D59F2-558D-4A60-9FD6-DA4A9D8D0065}" destId="{C5555537-651A-464F-8788-7BB4374DE59A}" srcOrd="0" destOrd="0" presId="urn:microsoft.com/office/officeart/2008/layout/LinedList"/>
    <dgm:cxn modelId="{9699957F-3872-4521-9852-3C1F74E732C0}" type="presParOf" srcId="{293D59F2-558D-4A60-9FD6-DA4A9D8D0065}" destId="{76308DFA-BCD9-4C86-A966-30FCF5A65831}" srcOrd="1" destOrd="0" presId="urn:microsoft.com/office/officeart/2008/layout/LinedList"/>
    <dgm:cxn modelId="{209EC9E3-D7D3-4007-A298-35A3FC10B63D}" type="presParOf" srcId="{541891D3-5B18-482D-AE29-2050CA288EA4}" destId="{C73B615A-2BC4-4139-B766-5665EB63DB73}" srcOrd="4" destOrd="0" presId="urn:microsoft.com/office/officeart/2008/layout/LinedList"/>
    <dgm:cxn modelId="{2987BE00-97D2-466D-9F59-C640CA1E6DED}" type="presParOf" srcId="{541891D3-5B18-482D-AE29-2050CA288EA4}" destId="{4EFEDAAF-0C93-4970-943C-C163992448AE}" srcOrd="5" destOrd="0" presId="urn:microsoft.com/office/officeart/2008/layout/LinedList"/>
    <dgm:cxn modelId="{5B4BB486-5EDD-464D-92B0-3AF7D6DFC667}" type="presParOf" srcId="{4EFEDAAF-0C93-4970-943C-C163992448AE}" destId="{E4014635-1471-49EE-8118-EC5802A74B93}" srcOrd="0" destOrd="0" presId="urn:microsoft.com/office/officeart/2008/layout/LinedList"/>
    <dgm:cxn modelId="{E5DD137A-9065-41EE-9DFB-CEF8666ED556}" type="presParOf" srcId="{4EFEDAAF-0C93-4970-943C-C163992448AE}" destId="{DA4F9F2F-2C6B-4A7B-9F3D-6C09049EEA67}" srcOrd="1" destOrd="0" presId="urn:microsoft.com/office/officeart/2008/layout/LinedList"/>
    <dgm:cxn modelId="{26A7C539-4659-45B5-B540-59C6451C914B}" type="presParOf" srcId="{541891D3-5B18-482D-AE29-2050CA288EA4}" destId="{2979B1C2-3EB3-4441-9218-95540CC30449}" srcOrd="6" destOrd="0" presId="urn:microsoft.com/office/officeart/2008/layout/LinedList"/>
    <dgm:cxn modelId="{C4C30A76-33A7-45CD-AEF4-9329C2D57C44}" type="presParOf" srcId="{541891D3-5B18-482D-AE29-2050CA288EA4}" destId="{B574DB63-2769-4FDD-9359-DCF4329B536A}" srcOrd="7" destOrd="0" presId="urn:microsoft.com/office/officeart/2008/layout/LinedList"/>
    <dgm:cxn modelId="{0AEBCD25-72CB-4695-81DB-3F98501C0CF7}" type="presParOf" srcId="{B574DB63-2769-4FDD-9359-DCF4329B536A}" destId="{7A3B5E0C-E336-4A82-9308-8FED69B52FB5}" srcOrd="0" destOrd="0" presId="urn:microsoft.com/office/officeart/2008/layout/LinedList"/>
    <dgm:cxn modelId="{747F3804-B8CB-420D-9741-CA230E9D2172}" type="presParOf" srcId="{B574DB63-2769-4FDD-9359-DCF4329B536A}" destId="{A7FEC7A3-F8A7-42C0-84BF-08FBE345E1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D671FA-4C63-4AA2-8E5F-B87DD0E53F1A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916CCEE-1AAD-454D-809D-E2A39294CC60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ЕСТЬ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5E71D4D-A93E-4C8D-8DCE-EF343B7D4381}" type="parTrans" cxnId="{BD68E899-0878-4213-81B8-73A5609EA240}">
      <dgm:prSet/>
      <dgm:spPr/>
      <dgm:t>
        <a:bodyPr/>
        <a:lstStyle/>
        <a:p>
          <a:endParaRPr lang="en-US"/>
        </a:p>
      </dgm:t>
    </dgm:pt>
    <dgm:pt modelId="{11A918DF-4EB5-4484-B889-F516D33712BD}" type="sibTrans" cxnId="{BD68E899-0878-4213-81B8-73A5609EA240}">
      <dgm:prSet/>
      <dgm:spPr/>
      <dgm:t>
        <a:bodyPr/>
        <a:lstStyle/>
        <a:p>
          <a:endParaRPr lang="en-US"/>
        </a:p>
      </dgm:t>
    </dgm:pt>
    <dgm:pt modelId="{CE2DCD7B-4B99-41B6-A676-C92F066E742A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сохранять чистоту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411A5FA-A690-449F-8083-90FAB34500B6}" type="parTrans" cxnId="{5B336288-EDAA-4E94-BE89-68AB0684EF55}">
      <dgm:prSet/>
      <dgm:spPr/>
      <dgm:t>
        <a:bodyPr/>
        <a:lstStyle/>
        <a:p>
          <a:endParaRPr lang="en-US"/>
        </a:p>
      </dgm:t>
    </dgm:pt>
    <dgm:pt modelId="{45C9F9CA-157A-4DE0-9AED-2B24CEB10BFE}" type="sibTrans" cxnId="{5B336288-EDAA-4E94-BE89-68AB0684EF55}">
      <dgm:prSet/>
      <dgm:spPr/>
      <dgm:t>
        <a:bodyPr/>
        <a:lstStyle/>
        <a:p>
          <a:endParaRPr lang="en-US"/>
        </a:p>
      </dgm:t>
    </dgm:pt>
    <dgm:pt modelId="{2526F703-1BFF-4048-A9D3-E2341FB20A2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сидеть на столах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96908D-D154-4127-B335-20EA44735995}" type="parTrans" cxnId="{A41B2B6B-BC8A-45F6-B61B-4848DC25E34E}">
      <dgm:prSet/>
      <dgm:spPr/>
      <dgm:t>
        <a:bodyPr/>
        <a:lstStyle/>
        <a:p>
          <a:endParaRPr lang="en-US"/>
        </a:p>
      </dgm:t>
    </dgm:pt>
    <dgm:pt modelId="{75DD9519-E4EE-4257-A239-C8E1987D3465}" type="sibTrans" cxnId="{A41B2B6B-BC8A-45F6-B61B-4848DC25E34E}">
      <dgm:prSet/>
      <dgm:spPr/>
      <dgm:t>
        <a:bodyPr/>
        <a:lstStyle/>
        <a:p>
          <a:endParaRPr lang="en-US"/>
        </a:p>
      </dgm:t>
    </dgm:pt>
    <dgm:pt modelId="{44B344F1-6F7C-4A12-8EA4-34D5AE89357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бережно обращаться с оборудованием</a:t>
          </a:r>
        </a:p>
      </dgm:t>
    </dgm:pt>
    <dgm:pt modelId="{B30532F4-6F23-4DA8-A023-E1363EBEC42B}" type="parTrans" cxnId="{82672DAE-7712-495F-ABE0-3CF22245A207}">
      <dgm:prSet/>
      <dgm:spPr/>
      <dgm:t>
        <a:bodyPr/>
        <a:lstStyle/>
        <a:p>
          <a:endParaRPr lang="en-US"/>
        </a:p>
      </dgm:t>
    </dgm:pt>
    <dgm:pt modelId="{64C00854-A763-4DFE-AF9A-5D63E2263ED9}" type="sibTrans" cxnId="{82672DAE-7712-495F-ABE0-3CF22245A207}">
      <dgm:prSet/>
      <dgm:spPr/>
      <dgm:t>
        <a:bodyPr/>
        <a:lstStyle/>
        <a:p>
          <a:endParaRPr lang="en-US"/>
        </a:p>
      </dgm:t>
    </dgm:pt>
    <dgm:pt modelId="{7EC39021-2CC8-451B-9774-E533BE93D78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рабочее место после занятия должно выглядеть так же, как и до занятия</a:t>
          </a:r>
        </a:p>
      </dgm:t>
    </dgm:pt>
    <dgm:pt modelId="{0C2067E6-F28F-4FAD-A425-BE2A2C485896}" type="parTrans" cxnId="{F6024CFB-8FA5-45CC-92D1-D651E3B4C790}">
      <dgm:prSet/>
      <dgm:spPr/>
      <dgm:t>
        <a:bodyPr/>
        <a:lstStyle/>
        <a:p>
          <a:endParaRPr lang="en-US"/>
        </a:p>
      </dgm:t>
    </dgm:pt>
    <dgm:pt modelId="{E44A2386-993A-4F55-A520-918854E2351E}" type="sibTrans" cxnId="{F6024CFB-8FA5-45CC-92D1-D651E3B4C790}">
      <dgm:prSet/>
      <dgm:spPr/>
      <dgm:t>
        <a:bodyPr/>
        <a:lstStyle/>
        <a:p>
          <a:endParaRPr lang="en-US"/>
        </a:p>
      </dgm:t>
    </dgm:pt>
    <dgm:pt modelId="{33A8FE33-C473-41D2-9FBB-062D2D57ABCE}" type="pres">
      <dgm:prSet presAssocID="{1AD671FA-4C63-4AA2-8E5F-B87DD0E53F1A}" presName="vert0" presStyleCnt="0">
        <dgm:presLayoutVars>
          <dgm:dir/>
          <dgm:animOne val="branch"/>
          <dgm:animLvl val="lvl"/>
        </dgm:presLayoutVars>
      </dgm:prSet>
      <dgm:spPr/>
    </dgm:pt>
    <dgm:pt modelId="{9FC2504E-C5FC-4930-9578-2ED2765FFDCB}" type="pres">
      <dgm:prSet presAssocID="{2916CCEE-1AAD-454D-809D-E2A39294CC60}" presName="thickLine" presStyleLbl="alignNode1" presStyleIdx="0" presStyleCnt="5"/>
      <dgm:spPr/>
    </dgm:pt>
    <dgm:pt modelId="{774EB4CA-BCCE-4B06-9C3B-6E7D436D845D}" type="pres">
      <dgm:prSet presAssocID="{2916CCEE-1AAD-454D-809D-E2A39294CC60}" presName="horz1" presStyleCnt="0"/>
      <dgm:spPr/>
    </dgm:pt>
    <dgm:pt modelId="{0E9768DB-FF15-4BFF-8493-C7EC7C72FDF9}" type="pres">
      <dgm:prSet presAssocID="{2916CCEE-1AAD-454D-809D-E2A39294CC60}" presName="tx1" presStyleLbl="revTx" presStyleIdx="0" presStyleCnt="5"/>
      <dgm:spPr/>
    </dgm:pt>
    <dgm:pt modelId="{4F25D9E4-9F62-4781-8D2F-578BB5DF2C4D}" type="pres">
      <dgm:prSet presAssocID="{2916CCEE-1AAD-454D-809D-E2A39294CC60}" presName="vert1" presStyleCnt="0"/>
      <dgm:spPr/>
    </dgm:pt>
    <dgm:pt modelId="{F3D5D6BD-78D7-4C18-8A20-E1BD05E24661}" type="pres">
      <dgm:prSet presAssocID="{CE2DCD7B-4B99-41B6-A676-C92F066E742A}" presName="thickLine" presStyleLbl="alignNode1" presStyleIdx="1" presStyleCnt="5"/>
      <dgm:spPr/>
    </dgm:pt>
    <dgm:pt modelId="{33D3B0F8-9444-4D1A-84F9-5178539BBDFB}" type="pres">
      <dgm:prSet presAssocID="{CE2DCD7B-4B99-41B6-A676-C92F066E742A}" presName="horz1" presStyleCnt="0"/>
      <dgm:spPr/>
    </dgm:pt>
    <dgm:pt modelId="{0E788C35-5594-4FB7-8C98-54AAC8790DFA}" type="pres">
      <dgm:prSet presAssocID="{CE2DCD7B-4B99-41B6-A676-C92F066E742A}" presName="tx1" presStyleLbl="revTx" presStyleIdx="1" presStyleCnt="5"/>
      <dgm:spPr/>
    </dgm:pt>
    <dgm:pt modelId="{8062F703-72A9-4BEA-802E-5E7327959799}" type="pres">
      <dgm:prSet presAssocID="{CE2DCD7B-4B99-41B6-A676-C92F066E742A}" presName="vert1" presStyleCnt="0"/>
      <dgm:spPr/>
    </dgm:pt>
    <dgm:pt modelId="{A0044E97-C70A-4393-B5E4-21D68C282232}" type="pres">
      <dgm:prSet presAssocID="{2526F703-1BFF-4048-A9D3-E2341FB20A2C}" presName="thickLine" presStyleLbl="alignNode1" presStyleIdx="2" presStyleCnt="5"/>
      <dgm:spPr/>
    </dgm:pt>
    <dgm:pt modelId="{3AD2C8C5-B955-4155-A635-39412547784C}" type="pres">
      <dgm:prSet presAssocID="{2526F703-1BFF-4048-A9D3-E2341FB20A2C}" presName="horz1" presStyleCnt="0"/>
      <dgm:spPr/>
    </dgm:pt>
    <dgm:pt modelId="{BC8EF739-675B-4FA0-85ED-952D481240C5}" type="pres">
      <dgm:prSet presAssocID="{2526F703-1BFF-4048-A9D3-E2341FB20A2C}" presName="tx1" presStyleLbl="revTx" presStyleIdx="2" presStyleCnt="5"/>
      <dgm:spPr/>
    </dgm:pt>
    <dgm:pt modelId="{ACB1F872-A687-4884-AEA2-DA93C173AF4B}" type="pres">
      <dgm:prSet presAssocID="{2526F703-1BFF-4048-A9D3-E2341FB20A2C}" presName="vert1" presStyleCnt="0"/>
      <dgm:spPr/>
    </dgm:pt>
    <dgm:pt modelId="{A4CCB441-F0BE-485F-86D0-4046DA390BE2}" type="pres">
      <dgm:prSet presAssocID="{44B344F1-6F7C-4A12-8EA4-34D5AE893579}" presName="thickLine" presStyleLbl="alignNode1" presStyleIdx="3" presStyleCnt="5"/>
      <dgm:spPr/>
    </dgm:pt>
    <dgm:pt modelId="{2661E2F2-C691-445A-8F7C-D5EF48629A25}" type="pres">
      <dgm:prSet presAssocID="{44B344F1-6F7C-4A12-8EA4-34D5AE893579}" presName="horz1" presStyleCnt="0"/>
      <dgm:spPr/>
    </dgm:pt>
    <dgm:pt modelId="{C252B4B6-DBFA-4CB0-A996-A4B0CFFE2C76}" type="pres">
      <dgm:prSet presAssocID="{44B344F1-6F7C-4A12-8EA4-34D5AE893579}" presName="tx1" presStyleLbl="revTx" presStyleIdx="3" presStyleCnt="5"/>
      <dgm:spPr/>
    </dgm:pt>
    <dgm:pt modelId="{01395035-BB21-4D06-85A9-CE8DA279A397}" type="pres">
      <dgm:prSet presAssocID="{44B344F1-6F7C-4A12-8EA4-34D5AE893579}" presName="vert1" presStyleCnt="0"/>
      <dgm:spPr/>
    </dgm:pt>
    <dgm:pt modelId="{2054171B-96AD-42E4-9A1F-F349A031C2E2}" type="pres">
      <dgm:prSet presAssocID="{7EC39021-2CC8-451B-9774-E533BE93D787}" presName="thickLine" presStyleLbl="alignNode1" presStyleIdx="4" presStyleCnt="5"/>
      <dgm:spPr/>
    </dgm:pt>
    <dgm:pt modelId="{CB1480A2-E65A-4A22-AD82-2A4DF551C778}" type="pres">
      <dgm:prSet presAssocID="{7EC39021-2CC8-451B-9774-E533BE93D787}" presName="horz1" presStyleCnt="0"/>
      <dgm:spPr/>
    </dgm:pt>
    <dgm:pt modelId="{E98086F8-7DC0-43CB-A6A2-5B85E15331FC}" type="pres">
      <dgm:prSet presAssocID="{7EC39021-2CC8-451B-9774-E533BE93D787}" presName="tx1" presStyleLbl="revTx" presStyleIdx="4" presStyleCnt="5"/>
      <dgm:spPr/>
    </dgm:pt>
    <dgm:pt modelId="{51678E11-CAA8-4E2D-A25A-081CECFA82DB}" type="pres">
      <dgm:prSet presAssocID="{7EC39021-2CC8-451B-9774-E533BE93D787}" presName="vert1" presStyleCnt="0"/>
      <dgm:spPr/>
    </dgm:pt>
  </dgm:ptLst>
  <dgm:cxnLst>
    <dgm:cxn modelId="{A94EA324-7E75-482C-841A-36F3959C4B35}" type="presOf" srcId="{7EC39021-2CC8-451B-9774-E533BE93D787}" destId="{E98086F8-7DC0-43CB-A6A2-5B85E15331FC}" srcOrd="0" destOrd="0" presId="urn:microsoft.com/office/officeart/2008/layout/LinedList"/>
    <dgm:cxn modelId="{6F4BF330-3C84-425A-8BD7-706CF652D009}" type="presOf" srcId="{44B344F1-6F7C-4A12-8EA4-34D5AE893579}" destId="{C252B4B6-DBFA-4CB0-A996-A4B0CFFE2C76}" srcOrd="0" destOrd="0" presId="urn:microsoft.com/office/officeart/2008/layout/LinedList"/>
    <dgm:cxn modelId="{005F4239-376E-47C0-BD6A-DD8D0B4F94A5}" type="presOf" srcId="{1AD671FA-4C63-4AA2-8E5F-B87DD0E53F1A}" destId="{33A8FE33-C473-41D2-9FBB-062D2D57ABCE}" srcOrd="0" destOrd="0" presId="urn:microsoft.com/office/officeart/2008/layout/LinedList"/>
    <dgm:cxn modelId="{60E49243-DC64-4541-87F7-C00CE0A4AEE2}" type="presOf" srcId="{2916CCEE-1AAD-454D-809D-E2A39294CC60}" destId="{0E9768DB-FF15-4BFF-8493-C7EC7C72FDF9}" srcOrd="0" destOrd="0" presId="urn:microsoft.com/office/officeart/2008/layout/LinedList"/>
    <dgm:cxn modelId="{A41B2B6B-BC8A-45F6-B61B-4848DC25E34E}" srcId="{1AD671FA-4C63-4AA2-8E5F-B87DD0E53F1A}" destId="{2526F703-1BFF-4048-A9D3-E2341FB20A2C}" srcOrd="2" destOrd="0" parTransId="{5196908D-D154-4127-B335-20EA44735995}" sibTransId="{75DD9519-E4EE-4257-A239-C8E1987D3465}"/>
    <dgm:cxn modelId="{1BAF0788-5B01-4A0F-AB52-8F7D355EB13F}" type="presOf" srcId="{2526F703-1BFF-4048-A9D3-E2341FB20A2C}" destId="{BC8EF739-675B-4FA0-85ED-952D481240C5}" srcOrd="0" destOrd="0" presId="urn:microsoft.com/office/officeart/2008/layout/LinedList"/>
    <dgm:cxn modelId="{5B336288-EDAA-4E94-BE89-68AB0684EF55}" srcId="{1AD671FA-4C63-4AA2-8E5F-B87DD0E53F1A}" destId="{CE2DCD7B-4B99-41B6-A676-C92F066E742A}" srcOrd="1" destOrd="0" parTransId="{F411A5FA-A690-449F-8083-90FAB34500B6}" sibTransId="{45C9F9CA-157A-4DE0-9AED-2B24CEB10BFE}"/>
    <dgm:cxn modelId="{BD68E899-0878-4213-81B8-73A5609EA240}" srcId="{1AD671FA-4C63-4AA2-8E5F-B87DD0E53F1A}" destId="{2916CCEE-1AAD-454D-809D-E2A39294CC60}" srcOrd="0" destOrd="0" parTransId="{C5E71D4D-A93E-4C8D-8DCE-EF343B7D4381}" sibTransId="{11A918DF-4EB5-4484-B889-F516D33712BD}"/>
    <dgm:cxn modelId="{82672DAE-7712-495F-ABE0-3CF22245A207}" srcId="{1AD671FA-4C63-4AA2-8E5F-B87DD0E53F1A}" destId="{44B344F1-6F7C-4A12-8EA4-34D5AE893579}" srcOrd="3" destOrd="0" parTransId="{B30532F4-6F23-4DA8-A023-E1363EBEC42B}" sibTransId="{64C00854-A763-4DFE-AF9A-5D63E2263ED9}"/>
    <dgm:cxn modelId="{F6024CFB-8FA5-45CC-92D1-D651E3B4C790}" srcId="{1AD671FA-4C63-4AA2-8E5F-B87DD0E53F1A}" destId="{7EC39021-2CC8-451B-9774-E533BE93D787}" srcOrd="4" destOrd="0" parTransId="{0C2067E6-F28F-4FAD-A425-BE2A2C485896}" sibTransId="{E44A2386-993A-4F55-A520-918854E2351E}"/>
    <dgm:cxn modelId="{256AB4FB-3E1C-441B-AA62-01D3EFD21195}" type="presOf" srcId="{CE2DCD7B-4B99-41B6-A676-C92F066E742A}" destId="{0E788C35-5594-4FB7-8C98-54AAC8790DFA}" srcOrd="0" destOrd="0" presId="urn:microsoft.com/office/officeart/2008/layout/LinedList"/>
    <dgm:cxn modelId="{45718C4F-219B-47C0-A016-5F9023741EC6}" type="presParOf" srcId="{33A8FE33-C473-41D2-9FBB-062D2D57ABCE}" destId="{9FC2504E-C5FC-4930-9578-2ED2765FFDCB}" srcOrd="0" destOrd="0" presId="urn:microsoft.com/office/officeart/2008/layout/LinedList"/>
    <dgm:cxn modelId="{E3349169-D0EF-4692-AD80-A0EE8E5C2E4F}" type="presParOf" srcId="{33A8FE33-C473-41D2-9FBB-062D2D57ABCE}" destId="{774EB4CA-BCCE-4B06-9C3B-6E7D436D845D}" srcOrd="1" destOrd="0" presId="urn:microsoft.com/office/officeart/2008/layout/LinedList"/>
    <dgm:cxn modelId="{4AE390EC-C5C4-4E87-BE70-47BCE9C46124}" type="presParOf" srcId="{774EB4CA-BCCE-4B06-9C3B-6E7D436D845D}" destId="{0E9768DB-FF15-4BFF-8493-C7EC7C72FDF9}" srcOrd="0" destOrd="0" presId="urn:microsoft.com/office/officeart/2008/layout/LinedList"/>
    <dgm:cxn modelId="{C0399B17-C0F6-4DE7-BAC4-EDD2FF0D12FB}" type="presParOf" srcId="{774EB4CA-BCCE-4B06-9C3B-6E7D436D845D}" destId="{4F25D9E4-9F62-4781-8D2F-578BB5DF2C4D}" srcOrd="1" destOrd="0" presId="urn:microsoft.com/office/officeart/2008/layout/LinedList"/>
    <dgm:cxn modelId="{9E445FB6-9A62-41AC-8B26-8621FAD7B981}" type="presParOf" srcId="{33A8FE33-C473-41D2-9FBB-062D2D57ABCE}" destId="{F3D5D6BD-78D7-4C18-8A20-E1BD05E24661}" srcOrd="2" destOrd="0" presId="urn:microsoft.com/office/officeart/2008/layout/LinedList"/>
    <dgm:cxn modelId="{13012CA9-0FE1-42F7-AB95-07081BAA556D}" type="presParOf" srcId="{33A8FE33-C473-41D2-9FBB-062D2D57ABCE}" destId="{33D3B0F8-9444-4D1A-84F9-5178539BBDFB}" srcOrd="3" destOrd="0" presId="urn:microsoft.com/office/officeart/2008/layout/LinedList"/>
    <dgm:cxn modelId="{7E5D7B03-05E6-401B-8D80-4F12C6BA3371}" type="presParOf" srcId="{33D3B0F8-9444-4D1A-84F9-5178539BBDFB}" destId="{0E788C35-5594-4FB7-8C98-54AAC8790DFA}" srcOrd="0" destOrd="0" presId="urn:microsoft.com/office/officeart/2008/layout/LinedList"/>
    <dgm:cxn modelId="{DCE90A7E-1513-4C42-B593-888A4F8663B6}" type="presParOf" srcId="{33D3B0F8-9444-4D1A-84F9-5178539BBDFB}" destId="{8062F703-72A9-4BEA-802E-5E7327959799}" srcOrd="1" destOrd="0" presId="urn:microsoft.com/office/officeart/2008/layout/LinedList"/>
    <dgm:cxn modelId="{D0763825-5352-4DFB-AE40-8F7B6D9FF763}" type="presParOf" srcId="{33A8FE33-C473-41D2-9FBB-062D2D57ABCE}" destId="{A0044E97-C70A-4393-B5E4-21D68C282232}" srcOrd="4" destOrd="0" presId="urn:microsoft.com/office/officeart/2008/layout/LinedList"/>
    <dgm:cxn modelId="{8BFC232E-E6D0-46FC-ACB8-A2EC8ED62969}" type="presParOf" srcId="{33A8FE33-C473-41D2-9FBB-062D2D57ABCE}" destId="{3AD2C8C5-B955-4155-A635-39412547784C}" srcOrd="5" destOrd="0" presId="urn:microsoft.com/office/officeart/2008/layout/LinedList"/>
    <dgm:cxn modelId="{4A31F1F7-5BB7-4113-954C-291D16AA7B36}" type="presParOf" srcId="{3AD2C8C5-B955-4155-A635-39412547784C}" destId="{BC8EF739-675B-4FA0-85ED-952D481240C5}" srcOrd="0" destOrd="0" presId="urn:microsoft.com/office/officeart/2008/layout/LinedList"/>
    <dgm:cxn modelId="{546873E8-6A8B-4ED1-AEE8-7306150C1A22}" type="presParOf" srcId="{3AD2C8C5-B955-4155-A635-39412547784C}" destId="{ACB1F872-A687-4884-AEA2-DA93C173AF4B}" srcOrd="1" destOrd="0" presId="urn:microsoft.com/office/officeart/2008/layout/LinedList"/>
    <dgm:cxn modelId="{5B2E9A37-1165-4B03-9AC2-4E81A2156F57}" type="presParOf" srcId="{33A8FE33-C473-41D2-9FBB-062D2D57ABCE}" destId="{A4CCB441-F0BE-485F-86D0-4046DA390BE2}" srcOrd="6" destOrd="0" presId="urn:microsoft.com/office/officeart/2008/layout/LinedList"/>
    <dgm:cxn modelId="{BB7EED2B-6975-449E-8A3F-667619122A3F}" type="presParOf" srcId="{33A8FE33-C473-41D2-9FBB-062D2D57ABCE}" destId="{2661E2F2-C691-445A-8F7C-D5EF48629A25}" srcOrd="7" destOrd="0" presId="urn:microsoft.com/office/officeart/2008/layout/LinedList"/>
    <dgm:cxn modelId="{B75A6263-7781-4E99-9200-D725427FD208}" type="presParOf" srcId="{2661E2F2-C691-445A-8F7C-D5EF48629A25}" destId="{C252B4B6-DBFA-4CB0-A996-A4B0CFFE2C76}" srcOrd="0" destOrd="0" presId="urn:microsoft.com/office/officeart/2008/layout/LinedList"/>
    <dgm:cxn modelId="{D7839E9E-0729-4288-ACD7-5C3F2F832F1A}" type="presParOf" srcId="{2661E2F2-C691-445A-8F7C-D5EF48629A25}" destId="{01395035-BB21-4D06-85A9-CE8DA279A397}" srcOrd="1" destOrd="0" presId="urn:microsoft.com/office/officeart/2008/layout/LinedList"/>
    <dgm:cxn modelId="{3ECD1017-9C45-4CD9-BC70-640D11813B44}" type="presParOf" srcId="{33A8FE33-C473-41D2-9FBB-062D2D57ABCE}" destId="{2054171B-96AD-42E4-9A1F-F349A031C2E2}" srcOrd="8" destOrd="0" presId="urn:microsoft.com/office/officeart/2008/layout/LinedList"/>
    <dgm:cxn modelId="{832E5D02-27AF-4B35-B8E9-AA7F1218C63B}" type="presParOf" srcId="{33A8FE33-C473-41D2-9FBB-062D2D57ABCE}" destId="{CB1480A2-E65A-4A22-AD82-2A4DF551C778}" srcOrd="9" destOrd="0" presId="urn:microsoft.com/office/officeart/2008/layout/LinedList"/>
    <dgm:cxn modelId="{913CD46F-CE7D-4329-998C-731AD4C940A2}" type="presParOf" srcId="{CB1480A2-E65A-4A22-AD82-2A4DF551C778}" destId="{E98086F8-7DC0-43CB-A6A2-5B85E15331FC}" srcOrd="0" destOrd="0" presId="urn:microsoft.com/office/officeart/2008/layout/LinedList"/>
    <dgm:cxn modelId="{BDC637DE-87D9-40F6-A9D2-7BBC5E2E2815}" type="presParOf" srcId="{CB1480A2-E65A-4A22-AD82-2A4DF551C778}" destId="{51678E11-CAA8-4E2D-A25A-081CECFA82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Звук!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Камера!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Мотор!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or's Chair with solid fill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0D7681-DA1D-40B2-AD90-C4C6E8F2EC8C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57AE4C0B-A4B7-448D-BF57-5A36E14A405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это мощный язык программирования, спроектированный на основе концепции минимализма и простоты – «</a:t>
          </a:r>
          <a:r>
            <a:rPr lang="en-US" dirty="0">
              <a:latin typeface="Jura" pitchFamily="2" charset="0"/>
              <a:ea typeface="Jura" pitchFamily="2" charset="0"/>
            </a:rPr>
            <a:t>Beautiful is better than ugly.</a:t>
          </a:r>
          <a:r>
            <a:rPr lang="ru-RU" dirty="0">
              <a:latin typeface="Jura" pitchFamily="2" charset="0"/>
              <a:ea typeface="Jura" pitchFamily="2" charset="0"/>
            </a:rPr>
            <a:t>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542886B-3549-48D5-ADF2-D446A4E2876E}" type="parTrans" cxnId="{755B8607-64F9-4CBB-B7FD-96B856E3E1D9}">
      <dgm:prSet/>
      <dgm:spPr/>
      <dgm:t>
        <a:bodyPr/>
        <a:lstStyle/>
        <a:p>
          <a:endParaRPr lang="en-US"/>
        </a:p>
      </dgm:t>
    </dgm:pt>
    <dgm:pt modelId="{C9C203A9-6B96-4B6D-8567-16A1B5EE16E9}" type="sibTrans" cxnId="{755B8607-64F9-4CBB-B7FD-96B856E3E1D9}">
      <dgm:prSet/>
      <dgm:spPr/>
      <dgm:t>
        <a:bodyPr/>
        <a:lstStyle/>
        <a:p>
          <a:endParaRPr lang="en-US"/>
        </a:p>
      </dgm:t>
    </dgm:pt>
    <dgm:pt modelId="{2325DAE0-5B55-4BBD-A598-26C928DC2554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Python</a:t>
          </a:r>
          <a:r>
            <a:rPr lang="ru-RU" dirty="0">
              <a:latin typeface="Jura" pitchFamily="2" charset="0"/>
              <a:ea typeface="Jura" pitchFamily="2" charset="0"/>
            </a:rPr>
            <a:t> поставляется по принципу «батарейки в комплекте», обширный набор инструментов доступен сразу после установки, более 100 тысяч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готовых к установке дополнительных модулей помогут расширить стандартную функциональность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7AB4C07-8A3A-4DE9-B076-E8BB6E24838A}" type="parTrans" cxnId="{8E2031A0-2E6E-48D0-B812-DB91F100567B}">
      <dgm:prSet/>
      <dgm:spPr/>
      <dgm:t>
        <a:bodyPr/>
        <a:lstStyle/>
        <a:p>
          <a:endParaRPr lang="en-US"/>
        </a:p>
      </dgm:t>
    </dgm:pt>
    <dgm:pt modelId="{7FB6C7E4-4CD3-4B6B-90B8-C538E259DB31}" type="sibTrans" cxnId="{8E2031A0-2E6E-48D0-B812-DB91F100567B}">
      <dgm:prSet/>
      <dgm:spPr/>
      <dgm:t>
        <a:bodyPr/>
        <a:lstStyle/>
        <a:p>
          <a:endParaRPr lang="en-US"/>
        </a:p>
      </dgm:t>
    </dgm:pt>
    <dgm:pt modelId="{50135A69-0EE9-49AE-9774-E9445CE6196B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открытый и кроссплатформенный, с его помощью можно решить любую задачу, но многие можно уже не решать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9D9B695-B4F5-460D-9218-74F59F21D462}" type="parTrans" cxnId="{53A35EA5-6062-4B59-BEB0-9894A53DECC9}">
      <dgm:prSet/>
      <dgm:spPr/>
      <dgm:t>
        <a:bodyPr/>
        <a:lstStyle/>
        <a:p>
          <a:endParaRPr lang="en-US"/>
        </a:p>
      </dgm:t>
    </dgm:pt>
    <dgm:pt modelId="{6F2B69D4-E2EF-4AB4-835C-F8D185A13EB4}" type="sibTrans" cxnId="{53A35EA5-6062-4B59-BEB0-9894A53DECC9}">
      <dgm:prSet/>
      <dgm:spPr/>
      <dgm:t>
        <a:bodyPr/>
        <a:lstStyle/>
        <a:p>
          <a:endParaRPr lang="en-US"/>
        </a:p>
      </dgm:t>
    </dgm:pt>
    <dgm:pt modelId="{D2D68FCB-4A30-4B28-9809-0FEE930735A9}" type="pres">
      <dgm:prSet presAssocID="{960D7681-DA1D-40B2-AD90-C4C6E8F2EC8C}" presName="vert0" presStyleCnt="0">
        <dgm:presLayoutVars>
          <dgm:dir/>
          <dgm:animOne val="branch"/>
          <dgm:animLvl val="lvl"/>
        </dgm:presLayoutVars>
      </dgm:prSet>
      <dgm:spPr/>
    </dgm:pt>
    <dgm:pt modelId="{90477537-E484-43FA-998A-4982E3EAC16F}" type="pres">
      <dgm:prSet presAssocID="{57AE4C0B-A4B7-448D-BF57-5A36E14A4059}" presName="thickLine" presStyleLbl="alignNode1" presStyleIdx="0" presStyleCnt="3"/>
      <dgm:spPr/>
    </dgm:pt>
    <dgm:pt modelId="{55B3EB36-74B7-4F92-B162-19CDB02D0EA3}" type="pres">
      <dgm:prSet presAssocID="{57AE4C0B-A4B7-448D-BF57-5A36E14A4059}" presName="horz1" presStyleCnt="0"/>
      <dgm:spPr/>
    </dgm:pt>
    <dgm:pt modelId="{0F9D6348-97AF-46D6-A765-9790CD4EACB6}" type="pres">
      <dgm:prSet presAssocID="{57AE4C0B-A4B7-448D-BF57-5A36E14A4059}" presName="tx1" presStyleLbl="revTx" presStyleIdx="0" presStyleCnt="3"/>
      <dgm:spPr/>
    </dgm:pt>
    <dgm:pt modelId="{DE901A85-562C-432B-BD92-EEE2E6139BE7}" type="pres">
      <dgm:prSet presAssocID="{57AE4C0B-A4B7-448D-BF57-5A36E14A4059}" presName="vert1" presStyleCnt="0"/>
      <dgm:spPr/>
    </dgm:pt>
    <dgm:pt modelId="{EEAD0F31-E2A9-489B-910F-CEBE410BB8A3}" type="pres">
      <dgm:prSet presAssocID="{2325DAE0-5B55-4BBD-A598-26C928DC2554}" presName="thickLine" presStyleLbl="alignNode1" presStyleIdx="1" presStyleCnt="3"/>
      <dgm:spPr/>
    </dgm:pt>
    <dgm:pt modelId="{D1F6A071-A181-4A85-8E7B-BD97699661D7}" type="pres">
      <dgm:prSet presAssocID="{2325DAE0-5B55-4BBD-A598-26C928DC2554}" presName="horz1" presStyleCnt="0"/>
      <dgm:spPr/>
    </dgm:pt>
    <dgm:pt modelId="{7A197F0A-F29F-46F0-BC1E-8E4CF2A13DB7}" type="pres">
      <dgm:prSet presAssocID="{2325DAE0-5B55-4BBD-A598-26C928DC2554}" presName="tx1" presStyleLbl="revTx" presStyleIdx="1" presStyleCnt="3"/>
      <dgm:spPr/>
    </dgm:pt>
    <dgm:pt modelId="{01D66BAB-773E-4271-B479-0E203EAE3C4A}" type="pres">
      <dgm:prSet presAssocID="{2325DAE0-5B55-4BBD-A598-26C928DC2554}" presName="vert1" presStyleCnt="0"/>
      <dgm:spPr/>
    </dgm:pt>
    <dgm:pt modelId="{C2B850CD-84FB-4DD0-A75D-D1BF0F304671}" type="pres">
      <dgm:prSet presAssocID="{50135A69-0EE9-49AE-9774-E9445CE6196B}" presName="thickLine" presStyleLbl="alignNode1" presStyleIdx="2" presStyleCnt="3"/>
      <dgm:spPr/>
    </dgm:pt>
    <dgm:pt modelId="{9A2B4D68-5911-43FB-BA68-DFA1896E2B33}" type="pres">
      <dgm:prSet presAssocID="{50135A69-0EE9-49AE-9774-E9445CE6196B}" presName="horz1" presStyleCnt="0"/>
      <dgm:spPr/>
    </dgm:pt>
    <dgm:pt modelId="{851CFCB6-B8CA-4627-9997-EED51F962C09}" type="pres">
      <dgm:prSet presAssocID="{50135A69-0EE9-49AE-9774-E9445CE6196B}" presName="tx1" presStyleLbl="revTx" presStyleIdx="2" presStyleCnt="3"/>
      <dgm:spPr/>
    </dgm:pt>
    <dgm:pt modelId="{AEC740A3-C814-49D3-95B5-1F764733562A}" type="pres">
      <dgm:prSet presAssocID="{50135A69-0EE9-49AE-9774-E9445CE6196B}" presName="vert1" presStyleCnt="0"/>
      <dgm:spPr/>
    </dgm:pt>
  </dgm:ptLst>
  <dgm:cxnLst>
    <dgm:cxn modelId="{755B8607-64F9-4CBB-B7FD-96B856E3E1D9}" srcId="{960D7681-DA1D-40B2-AD90-C4C6E8F2EC8C}" destId="{57AE4C0B-A4B7-448D-BF57-5A36E14A4059}" srcOrd="0" destOrd="0" parTransId="{D542886B-3549-48D5-ADF2-D446A4E2876E}" sibTransId="{C9C203A9-6B96-4B6D-8567-16A1B5EE16E9}"/>
    <dgm:cxn modelId="{E2F74C69-D839-4651-841A-F6F684E47A13}" type="presOf" srcId="{50135A69-0EE9-49AE-9774-E9445CE6196B}" destId="{851CFCB6-B8CA-4627-9997-EED51F962C09}" srcOrd="0" destOrd="0" presId="urn:microsoft.com/office/officeart/2008/layout/LinedList"/>
    <dgm:cxn modelId="{3FB70F5A-56D3-41B2-9087-DCCFB08CDE12}" type="presOf" srcId="{960D7681-DA1D-40B2-AD90-C4C6E8F2EC8C}" destId="{D2D68FCB-4A30-4B28-9809-0FEE930735A9}" srcOrd="0" destOrd="0" presId="urn:microsoft.com/office/officeart/2008/layout/LinedList"/>
    <dgm:cxn modelId="{9ED15B88-AE6A-4DDF-B84C-609631FFBD59}" type="presOf" srcId="{2325DAE0-5B55-4BBD-A598-26C928DC2554}" destId="{7A197F0A-F29F-46F0-BC1E-8E4CF2A13DB7}" srcOrd="0" destOrd="0" presId="urn:microsoft.com/office/officeart/2008/layout/LinedList"/>
    <dgm:cxn modelId="{8E2031A0-2E6E-48D0-B812-DB91F100567B}" srcId="{960D7681-DA1D-40B2-AD90-C4C6E8F2EC8C}" destId="{2325DAE0-5B55-4BBD-A598-26C928DC2554}" srcOrd="1" destOrd="0" parTransId="{57AB4C07-8A3A-4DE9-B076-E8BB6E24838A}" sibTransId="{7FB6C7E4-4CD3-4B6B-90B8-C538E259DB31}"/>
    <dgm:cxn modelId="{53A35EA5-6062-4B59-BEB0-9894A53DECC9}" srcId="{960D7681-DA1D-40B2-AD90-C4C6E8F2EC8C}" destId="{50135A69-0EE9-49AE-9774-E9445CE6196B}" srcOrd="2" destOrd="0" parTransId="{B9D9B695-B4F5-460D-9218-74F59F21D462}" sibTransId="{6F2B69D4-E2EF-4AB4-835C-F8D185A13EB4}"/>
    <dgm:cxn modelId="{BBDDADC4-C9F0-45A4-B7A5-3CF04FF73433}" type="presOf" srcId="{57AE4C0B-A4B7-448D-BF57-5A36E14A4059}" destId="{0F9D6348-97AF-46D6-A765-9790CD4EACB6}" srcOrd="0" destOrd="0" presId="urn:microsoft.com/office/officeart/2008/layout/LinedList"/>
    <dgm:cxn modelId="{41912509-3A4C-42A4-8BD2-6B00C3785A42}" type="presParOf" srcId="{D2D68FCB-4A30-4B28-9809-0FEE930735A9}" destId="{90477537-E484-43FA-998A-4982E3EAC16F}" srcOrd="0" destOrd="0" presId="urn:microsoft.com/office/officeart/2008/layout/LinedList"/>
    <dgm:cxn modelId="{AE81FEB4-47A7-4869-BE91-8C145C09E100}" type="presParOf" srcId="{D2D68FCB-4A30-4B28-9809-0FEE930735A9}" destId="{55B3EB36-74B7-4F92-B162-19CDB02D0EA3}" srcOrd="1" destOrd="0" presId="urn:microsoft.com/office/officeart/2008/layout/LinedList"/>
    <dgm:cxn modelId="{9CB50149-244E-453D-B039-9768F8F77768}" type="presParOf" srcId="{55B3EB36-74B7-4F92-B162-19CDB02D0EA3}" destId="{0F9D6348-97AF-46D6-A765-9790CD4EACB6}" srcOrd="0" destOrd="0" presId="urn:microsoft.com/office/officeart/2008/layout/LinedList"/>
    <dgm:cxn modelId="{2512259F-3CB2-405F-ACF1-DF22768FB11F}" type="presParOf" srcId="{55B3EB36-74B7-4F92-B162-19CDB02D0EA3}" destId="{DE901A85-562C-432B-BD92-EEE2E6139BE7}" srcOrd="1" destOrd="0" presId="urn:microsoft.com/office/officeart/2008/layout/LinedList"/>
    <dgm:cxn modelId="{BCF1CFFC-F300-4A7C-862A-97DC60589178}" type="presParOf" srcId="{D2D68FCB-4A30-4B28-9809-0FEE930735A9}" destId="{EEAD0F31-E2A9-489B-910F-CEBE410BB8A3}" srcOrd="2" destOrd="0" presId="urn:microsoft.com/office/officeart/2008/layout/LinedList"/>
    <dgm:cxn modelId="{724D9438-4A79-4BAA-9FA8-196865917E5C}" type="presParOf" srcId="{D2D68FCB-4A30-4B28-9809-0FEE930735A9}" destId="{D1F6A071-A181-4A85-8E7B-BD97699661D7}" srcOrd="3" destOrd="0" presId="urn:microsoft.com/office/officeart/2008/layout/LinedList"/>
    <dgm:cxn modelId="{A9FB208D-0730-463C-BC58-24A7B4AC2E8A}" type="presParOf" srcId="{D1F6A071-A181-4A85-8E7B-BD97699661D7}" destId="{7A197F0A-F29F-46F0-BC1E-8E4CF2A13DB7}" srcOrd="0" destOrd="0" presId="urn:microsoft.com/office/officeart/2008/layout/LinedList"/>
    <dgm:cxn modelId="{4BEB2598-B14E-4254-BBF2-6E86E1C56FF9}" type="presParOf" srcId="{D1F6A071-A181-4A85-8E7B-BD97699661D7}" destId="{01D66BAB-773E-4271-B479-0E203EAE3C4A}" srcOrd="1" destOrd="0" presId="urn:microsoft.com/office/officeart/2008/layout/LinedList"/>
    <dgm:cxn modelId="{0FCA117D-A66B-4238-8465-BD33AD3CD12A}" type="presParOf" srcId="{D2D68FCB-4A30-4B28-9809-0FEE930735A9}" destId="{C2B850CD-84FB-4DD0-A75D-D1BF0F304671}" srcOrd="4" destOrd="0" presId="urn:microsoft.com/office/officeart/2008/layout/LinedList"/>
    <dgm:cxn modelId="{65653DFE-5996-4166-99E4-4EC8CE3F895B}" type="presParOf" srcId="{D2D68FCB-4A30-4B28-9809-0FEE930735A9}" destId="{9A2B4D68-5911-43FB-BA68-DFA1896E2B33}" srcOrd="5" destOrd="0" presId="urn:microsoft.com/office/officeart/2008/layout/LinedList"/>
    <dgm:cxn modelId="{72F90595-009E-4870-9F2E-F63462D00428}" type="presParOf" srcId="{9A2B4D68-5911-43FB-BA68-DFA1896E2B33}" destId="{851CFCB6-B8CA-4627-9997-EED51F962C09}" srcOrd="0" destOrd="0" presId="urn:microsoft.com/office/officeart/2008/layout/LinedList"/>
    <dgm:cxn modelId="{71A63499-C7D7-441A-8B34-9B29A21931B6}" type="presParOf" srcId="{9A2B4D68-5911-43FB-BA68-DFA1896E2B33}" destId="{AEC740A3-C814-49D3-95B5-1F76473356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62E153-59BD-41CA-B647-234FD0D95BBE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CC29F2D-DA97-4520-AF46-5CA9031B098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Industrial Light and Magic</a:t>
          </a:r>
        </a:p>
      </dgm:t>
    </dgm:pt>
    <dgm:pt modelId="{8DB313D2-2208-4CAA-96EF-97F7ABC31CE5}" type="parTrans" cxnId="{49A92FC7-6720-43D1-B355-52492CB52A9B}">
      <dgm:prSet/>
      <dgm:spPr/>
      <dgm:t>
        <a:bodyPr/>
        <a:lstStyle/>
        <a:p>
          <a:endParaRPr lang="en-US"/>
        </a:p>
      </dgm:t>
    </dgm:pt>
    <dgm:pt modelId="{2675B0A1-6F5F-4E9B-AAA2-B3E78BCE4A44}" type="sibTrans" cxnId="{49A92FC7-6720-43D1-B355-52492CB52A9B}">
      <dgm:prSet/>
      <dgm:spPr/>
      <dgm:t>
        <a:bodyPr/>
        <a:lstStyle/>
        <a:p>
          <a:endParaRPr lang="en-US"/>
        </a:p>
      </dgm:t>
    </dgm:pt>
    <dgm:pt modelId="{B08A4825-910A-413F-8B3D-E5DC7F46FA5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NASA</a:t>
          </a:r>
        </a:p>
      </dgm:t>
    </dgm:pt>
    <dgm:pt modelId="{4C1AF044-9BD4-4D2C-A22A-69AC5AF10E6F}" type="parTrans" cxnId="{54AB6205-7BEE-4DB0-A5A4-030899A38AF9}">
      <dgm:prSet/>
      <dgm:spPr/>
      <dgm:t>
        <a:bodyPr/>
        <a:lstStyle/>
        <a:p>
          <a:endParaRPr lang="en-US"/>
        </a:p>
      </dgm:t>
    </dgm:pt>
    <dgm:pt modelId="{6EA81865-51E1-4C54-8A2D-667C722DA3DD}" type="sibTrans" cxnId="{54AB6205-7BEE-4DB0-A5A4-030899A38AF9}">
      <dgm:prSet/>
      <dgm:spPr/>
      <dgm:t>
        <a:bodyPr/>
        <a:lstStyle/>
        <a:p>
          <a:endParaRPr lang="en-US"/>
        </a:p>
      </dgm:t>
    </dgm:pt>
    <dgm:pt modelId="{7E6D260A-98D8-47D6-8B33-0C3898BDBAB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Google</a:t>
          </a:r>
        </a:p>
      </dgm:t>
    </dgm:pt>
    <dgm:pt modelId="{9D9F5754-B2BF-430D-A4AE-40BAC4915397}" type="parTrans" cxnId="{545FACDE-B104-4E80-811B-7A95871CA90B}">
      <dgm:prSet/>
      <dgm:spPr/>
      <dgm:t>
        <a:bodyPr/>
        <a:lstStyle/>
        <a:p>
          <a:endParaRPr lang="en-US"/>
        </a:p>
      </dgm:t>
    </dgm:pt>
    <dgm:pt modelId="{57AF2E62-A301-4F85-9EF4-5BE695F553FF}" type="sibTrans" cxnId="{545FACDE-B104-4E80-811B-7A95871CA90B}">
      <dgm:prSet/>
      <dgm:spPr/>
      <dgm:t>
        <a:bodyPr/>
        <a:lstStyle/>
        <a:p>
          <a:endParaRPr lang="en-US"/>
        </a:p>
      </dgm:t>
    </dgm:pt>
    <dgm:pt modelId="{D1C879CF-7F82-4012-97D3-EA121A5FBB7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Meta</a:t>
          </a:r>
        </a:p>
      </dgm:t>
    </dgm:pt>
    <dgm:pt modelId="{626DF942-6EEF-4D74-A987-77D9EF828B0C}" type="parTrans" cxnId="{82C5D9F3-FDA4-4E9A-9920-3A1AD867C82B}">
      <dgm:prSet/>
      <dgm:spPr/>
      <dgm:t>
        <a:bodyPr/>
        <a:lstStyle/>
        <a:p>
          <a:endParaRPr lang="en-US"/>
        </a:p>
      </dgm:t>
    </dgm:pt>
    <dgm:pt modelId="{260028DB-C78F-4BE2-95AB-CD241069F009}" type="sibTrans" cxnId="{82C5D9F3-FDA4-4E9A-9920-3A1AD867C82B}">
      <dgm:prSet/>
      <dgm:spPr/>
      <dgm:t>
        <a:bodyPr/>
        <a:lstStyle/>
        <a:p>
          <a:endParaRPr lang="en-US"/>
        </a:p>
      </dgm:t>
    </dgm:pt>
    <dgm:pt modelId="{87515ABB-8DFD-4DFF-B449-6D3941078E39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Netflix</a:t>
          </a:r>
        </a:p>
      </dgm:t>
    </dgm:pt>
    <dgm:pt modelId="{0A8E78C0-F18D-4314-B150-7EC014F4B274}" type="parTrans" cxnId="{CEA67472-D094-44D7-8154-72AA94D0D7E4}">
      <dgm:prSet/>
      <dgm:spPr/>
      <dgm:t>
        <a:bodyPr/>
        <a:lstStyle/>
        <a:p>
          <a:endParaRPr lang="en-US"/>
        </a:p>
      </dgm:t>
    </dgm:pt>
    <dgm:pt modelId="{0BA144B6-F9D3-4154-B326-EDD3B18F7B0E}" type="sibTrans" cxnId="{CEA67472-D094-44D7-8154-72AA94D0D7E4}">
      <dgm:prSet/>
      <dgm:spPr/>
      <dgm:t>
        <a:bodyPr/>
        <a:lstStyle/>
        <a:p>
          <a:endParaRPr lang="en-US"/>
        </a:p>
      </dgm:t>
    </dgm:pt>
    <dgm:pt modelId="{F66BB8E8-B328-4611-8E0B-82A91AD94C95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Spotify</a:t>
          </a:r>
        </a:p>
      </dgm:t>
    </dgm:pt>
    <dgm:pt modelId="{0F51D571-307A-4679-A2C0-AB1EADC338E3}" type="parTrans" cxnId="{C06201DF-53F2-4DD8-AD53-8D7F0512F60D}">
      <dgm:prSet/>
      <dgm:spPr/>
      <dgm:t>
        <a:bodyPr/>
        <a:lstStyle/>
        <a:p>
          <a:endParaRPr lang="en-US"/>
        </a:p>
      </dgm:t>
    </dgm:pt>
    <dgm:pt modelId="{3D960CA3-FAAF-4B3F-B3FE-1FCF30961818}" type="sibTrans" cxnId="{C06201DF-53F2-4DD8-AD53-8D7F0512F60D}">
      <dgm:prSet/>
      <dgm:spPr/>
      <dgm:t>
        <a:bodyPr/>
        <a:lstStyle/>
        <a:p>
          <a:endParaRPr lang="en-US"/>
        </a:p>
      </dgm:t>
    </dgm:pt>
    <dgm:pt modelId="{4A3DCD85-9624-4DEE-AA65-31F5AB3D8061}" type="pres">
      <dgm:prSet presAssocID="{AE62E153-59BD-41CA-B647-234FD0D95BBE}" presName="linear" presStyleCnt="0">
        <dgm:presLayoutVars>
          <dgm:animLvl val="lvl"/>
          <dgm:resizeHandles val="exact"/>
        </dgm:presLayoutVars>
      </dgm:prSet>
      <dgm:spPr/>
    </dgm:pt>
    <dgm:pt modelId="{8DF8E3EC-37F8-470F-8DDA-ED71C810E7E2}" type="pres">
      <dgm:prSet presAssocID="{1CC29F2D-DA97-4520-AF46-5CA9031B098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D782094-3A94-4B88-A6D1-28A0E55B2A0E}" type="pres">
      <dgm:prSet presAssocID="{2675B0A1-6F5F-4E9B-AAA2-B3E78BCE4A44}" presName="spacer" presStyleCnt="0"/>
      <dgm:spPr/>
    </dgm:pt>
    <dgm:pt modelId="{F90CAEDB-8F98-4B51-9822-E6419180E0E8}" type="pres">
      <dgm:prSet presAssocID="{B08A4825-910A-413F-8B3D-E5DC7F46FA5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98AD3F-9017-4C99-82D2-0347240A9E2F}" type="pres">
      <dgm:prSet presAssocID="{6EA81865-51E1-4C54-8A2D-667C722DA3DD}" presName="spacer" presStyleCnt="0"/>
      <dgm:spPr/>
    </dgm:pt>
    <dgm:pt modelId="{DC4EC50A-0886-4E84-830F-3EAEF16C551E}" type="pres">
      <dgm:prSet presAssocID="{7E6D260A-98D8-47D6-8B33-0C3898BDBAB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57CDD9E-D01F-42F8-9BCA-9350F6207DC8}" type="pres">
      <dgm:prSet presAssocID="{57AF2E62-A301-4F85-9EF4-5BE695F553FF}" presName="spacer" presStyleCnt="0"/>
      <dgm:spPr/>
    </dgm:pt>
    <dgm:pt modelId="{2DA9C164-1082-4D67-9695-281B976C03DA}" type="pres">
      <dgm:prSet presAssocID="{D1C879CF-7F82-4012-97D3-EA121A5FBB7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3E743ED-1DE5-4DB2-9B27-A55F811A9AEF}" type="pres">
      <dgm:prSet presAssocID="{260028DB-C78F-4BE2-95AB-CD241069F009}" presName="spacer" presStyleCnt="0"/>
      <dgm:spPr/>
    </dgm:pt>
    <dgm:pt modelId="{9AAFD0B2-C603-431E-B3A4-8A546066975B}" type="pres">
      <dgm:prSet presAssocID="{87515ABB-8DFD-4DFF-B449-6D3941078E3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F398931-CDC4-465B-9B8D-19F719A4B22B}" type="pres">
      <dgm:prSet presAssocID="{0BA144B6-F9D3-4154-B326-EDD3B18F7B0E}" presName="spacer" presStyleCnt="0"/>
      <dgm:spPr/>
    </dgm:pt>
    <dgm:pt modelId="{3B75DF7D-46AA-477F-88CD-7D843D2E2499}" type="pres">
      <dgm:prSet presAssocID="{F66BB8E8-B328-4611-8E0B-82A91AD94C9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4AB6205-7BEE-4DB0-A5A4-030899A38AF9}" srcId="{AE62E153-59BD-41CA-B647-234FD0D95BBE}" destId="{B08A4825-910A-413F-8B3D-E5DC7F46FA5E}" srcOrd="1" destOrd="0" parTransId="{4C1AF044-9BD4-4D2C-A22A-69AC5AF10E6F}" sibTransId="{6EA81865-51E1-4C54-8A2D-667C722DA3DD}"/>
    <dgm:cxn modelId="{FB96C611-5CD1-4CEF-AAF7-A99B23950410}" type="presOf" srcId="{F66BB8E8-B328-4611-8E0B-82A91AD94C95}" destId="{3B75DF7D-46AA-477F-88CD-7D843D2E2499}" srcOrd="0" destOrd="0" presId="urn:microsoft.com/office/officeart/2005/8/layout/vList2"/>
    <dgm:cxn modelId="{CEA67472-D094-44D7-8154-72AA94D0D7E4}" srcId="{AE62E153-59BD-41CA-B647-234FD0D95BBE}" destId="{87515ABB-8DFD-4DFF-B449-6D3941078E39}" srcOrd="4" destOrd="0" parTransId="{0A8E78C0-F18D-4314-B150-7EC014F4B274}" sibTransId="{0BA144B6-F9D3-4154-B326-EDD3B18F7B0E}"/>
    <dgm:cxn modelId="{BC05DA7D-2E35-4BDD-86B7-A2B6702A6B0F}" type="presOf" srcId="{AE62E153-59BD-41CA-B647-234FD0D95BBE}" destId="{4A3DCD85-9624-4DEE-AA65-31F5AB3D8061}" srcOrd="0" destOrd="0" presId="urn:microsoft.com/office/officeart/2005/8/layout/vList2"/>
    <dgm:cxn modelId="{F7496DA8-0733-4F92-A45E-EBB03F539DAB}" type="presOf" srcId="{B08A4825-910A-413F-8B3D-E5DC7F46FA5E}" destId="{F90CAEDB-8F98-4B51-9822-E6419180E0E8}" srcOrd="0" destOrd="0" presId="urn:microsoft.com/office/officeart/2005/8/layout/vList2"/>
    <dgm:cxn modelId="{87A8AEB9-1442-453C-A01D-F39B1232DDD2}" type="presOf" srcId="{D1C879CF-7F82-4012-97D3-EA121A5FBB73}" destId="{2DA9C164-1082-4D67-9695-281B976C03DA}" srcOrd="0" destOrd="0" presId="urn:microsoft.com/office/officeart/2005/8/layout/vList2"/>
    <dgm:cxn modelId="{49A92FC7-6720-43D1-B355-52492CB52A9B}" srcId="{AE62E153-59BD-41CA-B647-234FD0D95BBE}" destId="{1CC29F2D-DA97-4520-AF46-5CA9031B0985}" srcOrd="0" destOrd="0" parTransId="{8DB313D2-2208-4CAA-96EF-97F7ABC31CE5}" sibTransId="{2675B0A1-6F5F-4E9B-AAA2-B3E78BCE4A44}"/>
    <dgm:cxn modelId="{950BB1C7-E3FC-45B8-871D-A55F7AF35879}" type="presOf" srcId="{7E6D260A-98D8-47D6-8B33-0C3898BDBAB2}" destId="{DC4EC50A-0886-4E84-830F-3EAEF16C551E}" srcOrd="0" destOrd="0" presId="urn:microsoft.com/office/officeart/2005/8/layout/vList2"/>
    <dgm:cxn modelId="{545FACDE-B104-4E80-811B-7A95871CA90B}" srcId="{AE62E153-59BD-41CA-B647-234FD0D95BBE}" destId="{7E6D260A-98D8-47D6-8B33-0C3898BDBAB2}" srcOrd="2" destOrd="0" parTransId="{9D9F5754-B2BF-430D-A4AE-40BAC4915397}" sibTransId="{57AF2E62-A301-4F85-9EF4-5BE695F553FF}"/>
    <dgm:cxn modelId="{C06201DF-53F2-4DD8-AD53-8D7F0512F60D}" srcId="{AE62E153-59BD-41CA-B647-234FD0D95BBE}" destId="{F66BB8E8-B328-4611-8E0B-82A91AD94C95}" srcOrd="5" destOrd="0" parTransId="{0F51D571-307A-4679-A2C0-AB1EADC338E3}" sibTransId="{3D960CA3-FAAF-4B3F-B3FE-1FCF30961818}"/>
    <dgm:cxn modelId="{408BC8F2-63A9-4620-9325-37DB2E7B153B}" type="presOf" srcId="{87515ABB-8DFD-4DFF-B449-6D3941078E39}" destId="{9AAFD0B2-C603-431E-B3A4-8A546066975B}" srcOrd="0" destOrd="0" presId="urn:microsoft.com/office/officeart/2005/8/layout/vList2"/>
    <dgm:cxn modelId="{82C5D9F3-FDA4-4E9A-9920-3A1AD867C82B}" srcId="{AE62E153-59BD-41CA-B647-234FD0D95BBE}" destId="{D1C879CF-7F82-4012-97D3-EA121A5FBB73}" srcOrd="3" destOrd="0" parTransId="{626DF942-6EEF-4D74-A987-77D9EF828B0C}" sibTransId="{260028DB-C78F-4BE2-95AB-CD241069F009}"/>
    <dgm:cxn modelId="{D1198FF6-6147-4E2B-9A13-6784531BB4B8}" type="presOf" srcId="{1CC29F2D-DA97-4520-AF46-5CA9031B0985}" destId="{8DF8E3EC-37F8-470F-8DDA-ED71C810E7E2}" srcOrd="0" destOrd="0" presId="urn:microsoft.com/office/officeart/2005/8/layout/vList2"/>
    <dgm:cxn modelId="{736CF81F-E0F2-4E54-81BC-EB02F69C95F4}" type="presParOf" srcId="{4A3DCD85-9624-4DEE-AA65-31F5AB3D8061}" destId="{8DF8E3EC-37F8-470F-8DDA-ED71C810E7E2}" srcOrd="0" destOrd="0" presId="urn:microsoft.com/office/officeart/2005/8/layout/vList2"/>
    <dgm:cxn modelId="{63B165F9-6FFC-499C-84D5-87AFA8FA5661}" type="presParOf" srcId="{4A3DCD85-9624-4DEE-AA65-31F5AB3D8061}" destId="{1D782094-3A94-4B88-A6D1-28A0E55B2A0E}" srcOrd="1" destOrd="0" presId="urn:microsoft.com/office/officeart/2005/8/layout/vList2"/>
    <dgm:cxn modelId="{7EC933B5-3991-4EBA-93E1-E3F0E8A67FEF}" type="presParOf" srcId="{4A3DCD85-9624-4DEE-AA65-31F5AB3D8061}" destId="{F90CAEDB-8F98-4B51-9822-E6419180E0E8}" srcOrd="2" destOrd="0" presId="urn:microsoft.com/office/officeart/2005/8/layout/vList2"/>
    <dgm:cxn modelId="{D933286E-E464-46E6-BE9B-3FF2DACFF01E}" type="presParOf" srcId="{4A3DCD85-9624-4DEE-AA65-31F5AB3D8061}" destId="{F698AD3F-9017-4C99-82D2-0347240A9E2F}" srcOrd="3" destOrd="0" presId="urn:microsoft.com/office/officeart/2005/8/layout/vList2"/>
    <dgm:cxn modelId="{E3C180D7-0678-4998-84E9-8ABC8EDB5BD4}" type="presParOf" srcId="{4A3DCD85-9624-4DEE-AA65-31F5AB3D8061}" destId="{DC4EC50A-0886-4E84-830F-3EAEF16C551E}" srcOrd="4" destOrd="0" presId="urn:microsoft.com/office/officeart/2005/8/layout/vList2"/>
    <dgm:cxn modelId="{E9A4B1E2-AD64-496F-BD34-25EAF03D9ED0}" type="presParOf" srcId="{4A3DCD85-9624-4DEE-AA65-31F5AB3D8061}" destId="{A57CDD9E-D01F-42F8-9BCA-9350F6207DC8}" srcOrd="5" destOrd="0" presId="urn:microsoft.com/office/officeart/2005/8/layout/vList2"/>
    <dgm:cxn modelId="{DFCD186A-B571-4930-9EFA-F8BA1A4A005F}" type="presParOf" srcId="{4A3DCD85-9624-4DEE-AA65-31F5AB3D8061}" destId="{2DA9C164-1082-4D67-9695-281B976C03DA}" srcOrd="6" destOrd="0" presId="urn:microsoft.com/office/officeart/2005/8/layout/vList2"/>
    <dgm:cxn modelId="{28348201-9567-45FF-82E3-9C90217A97D0}" type="presParOf" srcId="{4A3DCD85-9624-4DEE-AA65-31F5AB3D8061}" destId="{D3E743ED-1DE5-4DB2-9B27-A55F811A9AEF}" srcOrd="7" destOrd="0" presId="urn:microsoft.com/office/officeart/2005/8/layout/vList2"/>
    <dgm:cxn modelId="{BA93BCBE-147A-40CB-9A88-7FC990EF9890}" type="presParOf" srcId="{4A3DCD85-9624-4DEE-AA65-31F5AB3D8061}" destId="{9AAFD0B2-C603-431E-B3A4-8A546066975B}" srcOrd="8" destOrd="0" presId="urn:microsoft.com/office/officeart/2005/8/layout/vList2"/>
    <dgm:cxn modelId="{4B544901-140E-4589-BF49-1F2096B73DD7}" type="presParOf" srcId="{4A3DCD85-9624-4DEE-AA65-31F5AB3D8061}" destId="{0F398931-CDC4-465B-9B8D-19F719A4B22B}" srcOrd="9" destOrd="0" presId="urn:microsoft.com/office/officeart/2005/8/layout/vList2"/>
    <dgm:cxn modelId="{7A04B323-56B1-4238-94F8-77E193F1BD13}" type="presParOf" srcId="{4A3DCD85-9624-4DEE-AA65-31F5AB3D8061}" destId="{3B75DF7D-46AA-477F-88CD-7D843D2E249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1BB7-2F28-430D-B46C-1E975107F9FC}">
      <dsp:nvSpPr>
        <dsp:cNvPr id="0" name=""/>
        <dsp:cNvSpPr/>
      </dsp:nvSpPr>
      <dsp:spPr>
        <a:xfrm>
          <a:off x="1063980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F895C0-565F-444B-926B-8B179CB46376}">
      <dsp:nvSpPr>
        <dsp:cNvPr id="0" name=""/>
        <dsp:cNvSpPr/>
      </dsp:nvSpPr>
      <dsp:spPr>
        <a:xfrm>
          <a:off x="285097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8</a:t>
          </a:r>
          <a:r>
            <a:rPr lang="ru-RU" sz="1700" kern="1200" dirty="0">
              <a:latin typeface="Jura" pitchFamily="2" charset="0"/>
              <a:ea typeface="Jura" pitchFamily="2" charset="0"/>
            </a:rPr>
            <a:t> лет </a:t>
          </a:r>
          <a:r>
            <a:rPr lang="en-US" sz="1700" kern="1200" dirty="0">
              <a:latin typeface="Jura" pitchFamily="2" charset="0"/>
              <a:ea typeface="Jura" pitchFamily="2" charset="0"/>
            </a:rPr>
            <a:t>production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опыта (</a:t>
          </a:r>
          <a:r>
            <a:rPr lang="en-US" sz="1700" kern="1200" dirty="0">
              <a:latin typeface="Jura" pitchFamily="2" charset="0"/>
              <a:ea typeface="Jura" pitchFamily="2" charset="0"/>
            </a:rPr>
            <a:t>EPAM Systems</a:t>
          </a:r>
          <a:r>
            <a:rPr lang="ru-RU" sz="1700" kern="1200" dirty="0">
              <a:latin typeface="Jura" pitchFamily="2" charset="0"/>
              <a:ea typeface="Jura" pitchFamily="2" charset="0"/>
            </a:rPr>
            <a:t>)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285097" y="2378166"/>
        <a:ext cx="2832300" cy="720000"/>
      </dsp:txXfrm>
    </dsp:sp>
    <dsp:sp modelId="{0E35FD7E-04C6-424B-B629-A678DB5169DB}">
      <dsp:nvSpPr>
        <dsp:cNvPr id="0" name=""/>
        <dsp:cNvSpPr/>
      </dsp:nvSpPr>
      <dsp:spPr>
        <a:xfrm>
          <a:off x="4391932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FA6981-2BDE-40EE-BC05-7E010FA10A8C}">
      <dsp:nvSpPr>
        <dsp:cNvPr id="0" name=""/>
        <dsp:cNvSpPr/>
      </dsp:nvSpPr>
      <dsp:spPr>
        <a:xfrm>
          <a:off x="3613050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Full stack developer, team lead</a:t>
          </a:r>
          <a:r>
            <a:rPr lang="ru-RU" sz="1700" kern="1200" dirty="0">
              <a:latin typeface="Jura" pitchFamily="2" charset="0"/>
              <a:ea typeface="Jura" pitchFamily="2" charset="0"/>
            </a:rPr>
            <a:t>, </a:t>
          </a:r>
          <a:r>
            <a:rPr lang="en-US" sz="1700" kern="1200" dirty="0">
              <a:latin typeface="Jura" pitchFamily="2" charset="0"/>
              <a:ea typeface="Jura" pitchFamily="2" charset="0"/>
            </a:rPr>
            <a:t>architect</a:t>
          </a:r>
          <a:r>
            <a:rPr lang="ru-RU" sz="1700" kern="1200" dirty="0">
              <a:latin typeface="Jura" pitchFamily="2" charset="0"/>
              <a:ea typeface="Jura" pitchFamily="2" charset="0"/>
            </a:rPr>
            <a:t> 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3613050" y="2378166"/>
        <a:ext cx="2832300" cy="720000"/>
      </dsp:txXfrm>
    </dsp:sp>
    <dsp:sp modelId="{A9122228-7BA1-4BBB-9CF7-E5B6239B6D63}">
      <dsp:nvSpPr>
        <dsp:cNvPr id="0" name=""/>
        <dsp:cNvSpPr/>
      </dsp:nvSpPr>
      <dsp:spPr>
        <a:xfrm>
          <a:off x="7719885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E667E4-0C72-4AE8-9657-41AC1D8A0637}">
      <dsp:nvSpPr>
        <dsp:cNvPr id="0" name=""/>
        <dsp:cNvSpPr/>
      </dsp:nvSpPr>
      <dsp:spPr>
        <a:xfrm>
          <a:off x="6941002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Digital asset management, image recognition</a:t>
          </a:r>
        </a:p>
      </dsp:txBody>
      <dsp:txXfrm>
        <a:off x="6941002" y="2378166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6CEDC-E5C1-495C-8518-2D96EE00B9B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ACD02-7BD2-43B2-B44A-D443AC7049DD}">
      <dsp:nvSpPr>
        <dsp:cNvPr id="0" name=""/>
        <dsp:cNvSpPr/>
      </dsp:nvSpPr>
      <dsp:spPr>
        <a:xfrm>
          <a:off x="0" y="0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108 уч. часов = 27 занятий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10058399" cy="962421"/>
      </dsp:txXfrm>
    </dsp:sp>
    <dsp:sp modelId="{977AEC31-5D23-4761-87E8-75FC31145B8B}">
      <dsp:nvSpPr>
        <dsp:cNvPr id="0" name=""/>
        <dsp:cNvSpPr/>
      </dsp:nvSpPr>
      <dsp:spPr>
        <a:xfrm>
          <a:off x="0" y="962421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5537-651A-464F-8788-7BB4374DE59A}">
      <dsp:nvSpPr>
        <dsp:cNvPr id="0" name=""/>
        <dsp:cNvSpPr/>
      </dsp:nvSpPr>
      <dsp:spPr>
        <a:xfrm>
          <a:off x="0" y="962421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Jura" pitchFamily="2" charset="0"/>
              <a:ea typeface="Jura" pitchFamily="2" charset="0"/>
            </a:rPr>
            <a:t>Core Python + Basic Web + Django</a:t>
          </a:r>
        </a:p>
      </dsp:txBody>
      <dsp:txXfrm>
        <a:off x="0" y="962421"/>
        <a:ext cx="10058399" cy="962421"/>
      </dsp:txXfrm>
    </dsp:sp>
    <dsp:sp modelId="{C73B615A-2BC4-4139-B766-5665EB63DB73}">
      <dsp:nvSpPr>
        <dsp:cNvPr id="0" name=""/>
        <dsp:cNvSpPr/>
      </dsp:nvSpPr>
      <dsp:spPr>
        <a:xfrm>
          <a:off x="0" y="1924843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14635-1471-49EE-8118-EC5802A74B93}">
      <dsp:nvSpPr>
        <dsp:cNvPr id="0" name=""/>
        <dsp:cNvSpPr/>
      </dsp:nvSpPr>
      <dsp:spPr>
        <a:xfrm>
          <a:off x="0" y="1924843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самостоятельная работа + домашние задания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1924843"/>
        <a:ext cx="10058399" cy="962421"/>
      </dsp:txXfrm>
    </dsp:sp>
    <dsp:sp modelId="{2979B1C2-3EB3-4441-9218-95540CC30449}">
      <dsp:nvSpPr>
        <dsp:cNvPr id="0" name=""/>
        <dsp:cNvSpPr/>
      </dsp:nvSpPr>
      <dsp:spPr>
        <a:xfrm>
          <a:off x="0" y="2887265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B5E0C-E336-4A82-9308-8FED69B52FB5}">
      <dsp:nvSpPr>
        <dsp:cNvPr id="0" name=""/>
        <dsp:cNvSpPr/>
      </dsp:nvSpPr>
      <dsp:spPr>
        <a:xfrm>
          <a:off x="0" y="2887265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защита проекта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2887265"/>
        <a:ext cx="10058399" cy="962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2504E-C5FC-4930-9578-2ED2765FFDCB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9768DB-FF15-4BFF-8493-C7EC7C72FDF9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НЕ ЕСТЬ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F3D5D6BD-78D7-4C18-8A20-E1BD05E24661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788C35-5594-4FB7-8C98-54AAC8790DFA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сохранять чистоту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A0044E97-C70A-4393-B5E4-21D68C282232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8EF739-675B-4FA0-85ED-952D481240C5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не сидеть на столах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A4CCB441-F0BE-485F-86D0-4046DA390BE2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52B4B6-DBFA-4CB0-A996-A4B0CFFE2C76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бережно обращаться с оборудованием</a:t>
          </a:r>
        </a:p>
      </dsp:txBody>
      <dsp:txXfrm>
        <a:off x="0" y="3200269"/>
        <a:ext cx="6858000" cy="1066539"/>
      </dsp:txXfrm>
    </dsp:sp>
    <dsp:sp modelId="{2054171B-96AD-42E4-9A1F-F349A031C2E2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8086F8-7DC0-43CB-A6A2-5B85E15331FC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рабочее место после занятия должно выглядеть так же, как и до занятия</a:t>
          </a:r>
        </a:p>
      </dsp:txBody>
      <dsp:txXfrm>
        <a:off x="0" y="4266809"/>
        <a:ext cx="6858000" cy="10665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Звук!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Камера!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Мотор!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77537-E484-43FA-998A-4982E3EAC16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D6348-97AF-46D6-A765-9790CD4EACB6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2000" kern="1200" dirty="0">
              <a:latin typeface="Jura" pitchFamily="2" charset="0"/>
              <a:ea typeface="Jura" pitchFamily="2" charset="0"/>
            </a:rPr>
            <a:t>это мощный язык программирования, спроектированный на основе концепции минимализма и простоты – «</a:t>
          </a:r>
          <a:r>
            <a:rPr lang="en-US" sz="2000" kern="1200" dirty="0">
              <a:latin typeface="Jura" pitchFamily="2" charset="0"/>
              <a:ea typeface="Jura" pitchFamily="2" charset="0"/>
            </a:rPr>
            <a:t>Beautiful is better than ugly.</a:t>
          </a:r>
          <a:r>
            <a:rPr lang="ru-RU" sz="2000" kern="1200" dirty="0">
              <a:latin typeface="Jura" pitchFamily="2" charset="0"/>
              <a:ea typeface="Jura" pitchFamily="2" charset="0"/>
            </a:rPr>
            <a:t>»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1776263"/>
      </dsp:txXfrm>
    </dsp:sp>
    <dsp:sp modelId="{EEAD0F31-E2A9-489B-910F-CEBE410BB8A3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97F0A-F29F-46F0-BC1E-8E4CF2A13DB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Python</a:t>
          </a:r>
          <a:r>
            <a:rPr lang="ru-RU" sz="2000" kern="1200" dirty="0">
              <a:latin typeface="Jura" pitchFamily="2" charset="0"/>
              <a:ea typeface="Jura" pitchFamily="2" charset="0"/>
            </a:rPr>
            <a:t> поставляется по принципу «батарейки в комплекте», обширный набор инструментов доступен сразу после установки, более 100 тысяч</a:t>
          </a:r>
          <a:r>
            <a:rPr lang="en-US" sz="2000" kern="1200" dirty="0">
              <a:latin typeface="Jura" pitchFamily="2" charset="0"/>
              <a:ea typeface="Jura" pitchFamily="2" charset="0"/>
            </a:rPr>
            <a:t>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готовых к установке дополнительных модулей помогут расширить стандартную функциональность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C2B850CD-84FB-4DD0-A75D-D1BF0F304671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CFCB6-B8CA-4627-9997-EED51F962C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открытый и кроссплатформенный, с его помощью можно решить любую задачу, но многие можно уже не решать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8E3EC-37F8-470F-8DDA-ED71C810E7E2}">
      <dsp:nvSpPr>
        <dsp:cNvPr id="0" name=""/>
        <dsp:cNvSpPr/>
      </dsp:nvSpPr>
      <dsp:spPr>
        <a:xfrm>
          <a:off x="0" y="25123"/>
          <a:ext cx="10058399" cy="57563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Industrial Light and Magic</a:t>
          </a:r>
        </a:p>
      </dsp:txBody>
      <dsp:txXfrm>
        <a:off x="28100" y="53223"/>
        <a:ext cx="10002199" cy="519439"/>
      </dsp:txXfrm>
    </dsp:sp>
    <dsp:sp modelId="{F90CAEDB-8F98-4B51-9822-E6419180E0E8}">
      <dsp:nvSpPr>
        <dsp:cNvPr id="0" name=""/>
        <dsp:cNvSpPr/>
      </dsp:nvSpPr>
      <dsp:spPr>
        <a:xfrm>
          <a:off x="0" y="669883"/>
          <a:ext cx="10058399" cy="57563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NASA</a:t>
          </a:r>
        </a:p>
      </dsp:txBody>
      <dsp:txXfrm>
        <a:off x="28100" y="697983"/>
        <a:ext cx="10002199" cy="519439"/>
      </dsp:txXfrm>
    </dsp:sp>
    <dsp:sp modelId="{DC4EC50A-0886-4E84-830F-3EAEF16C551E}">
      <dsp:nvSpPr>
        <dsp:cNvPr id="0" name=""/>
        <dsp:cNvSpPr/>
      </dsp:nvSpPr>
      <dsp:spPr>
        <a:xfrm>
          <a:off x="0" y="131464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Google</a:t>
          </a:r>
        </a:p>
      </dsp:txBody>
      <dsp:txXfrm>
        <a:off x="28100" y="1342743"/>
        <a:ext cx="10002199" cy="519439"/>
      </dsp:txXfrm>
    </dsp:sp>
    <dsp:sp modelId="{2DA9C164-1082-4D67-9695-281B976C03DA}">
      <dsp:nvSpPr>
        <dsp:cNvPr id="0" name=""/>
        <dsp:cNvSpPr/>
      </dsp:nvSpPr>
      <dsp:spPr>
        <a:xfrm>
          <a:off x="0" y="195940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Meta</a:t>
          </a:r>
        </a:p>
      </dsp:txBody>
      <dsp:txXfrm>
        <a:off x="28100" y="1987503"/>
        <a:ext cx="10002199" cy="519439"/>
      </dsp:txXfrm>
    </dsp:sp>
    <dsp:sp modelId="{9AAFD0B2-C603-431E-B3A4-8A546066975B}">
      <dsp:nvSpPr>
        <dsp:cNvPr id="0" name=""/>
        <dsp:cNvSpPr/>
      </dsp:nvSpPr>
      <dsp:spPr>
        <a:xfrm>
          <a:off x="0" y="260416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Netflix</a:t>
          </a:r>
        </a:p>
      </dsp:txBody>
      <dsp:txXfrm>
        <a:off x="28100" y="2632263"/>
        <a:ext cx="10002199" cy="519439"/>
      </dsp:txXfrm>
    </dsp:sp>
    <dsp:sp modelId="{3B75DF7D-46AA-477F-88CD-7D843D2E2499}">
      <dsp:nvSpPr>
        <dsp:cNvPr id="0" name=""/>
        <dsp:cNvSpPr/>
      </dsp:nvSpPr>
      <dsp:spPr>
        <a:xfrm>
          <a:off x="0" y="324892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Spotify</a:t>
          </a:r>
        </a:p>
      </dsp:txBody>
      <dsp:txXfrm>
        <a:off x="28100" y="3277023"/>
        <a:ext cx="10002199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BA82-A81D-4C52-8C9C-965CDDD8E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7C43-D886-4B65-939D-F7AC1D2B9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7C32C-A714-4933-AF51-22E42A66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664A-F804-4820-9849-1A172FA2793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7C6F-3A0A-49C9-8515-A2788167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8436-75E8-4BFF-8904-EB11909E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491-2388-41A4-B40D-E35CAF3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9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194-4DF3-417B-8939-7C4034B5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5F06E-1B27-4EBD-A039-8AFB731C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96CD-50C4-4695-A371-F1815560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664A-F804-4820-9849-1A172FA2793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D102-FAAF-4D8D-830C-857726FE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78BD-CECB-47D1-BDA7-7620EA41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491-2388-41A4-B40D-E35CAF3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3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565D5-26A6-49EC-938B-BBE14C518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8C5B9-F2EB-408F-B3D1-DD5324AE9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FBA67-8017-4202-B86E-8567C1B5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664A-F804-4820-9849-1A172FA2793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AF6E-E013-45B2-BB7D-BD9515D1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4992-4D4F-4757-8BD0-753D0A37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491-2388-41A4-B40D-E35CAF3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19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7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8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3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8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2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685A-C27C-4BDD-8AA7-CE87D94D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1FD5-11FC-4D0C-A426-A3E423A2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EE06-F1CB-4F9A-8C8B-1A888721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664A-F804-4820-9849-1A172FA2793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0005-A858-4C7A-9C02-20E09EE6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45059-BB45-4E28-9441-8C23A912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491-2388-41A4-B40D-E35CAF3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78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67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80FC-1F64-4356-BE9C-49150BC9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4177-F02D-473D-8607-6898EE0C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839E-C139-4C7D-ABB9-1C5E0815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664A-F804-4820-9849-1A172FA2793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FDCA-C810-4B1F-8175-F8E4D388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B7DE-F1E9-4C88-A0FA-C40904AB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491-2388-41A4-B40D-E35CAF3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3DEE-DA06-45EF-9B92-54510B39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EC37-C079-4D6A-AAD1-B4F31BA54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A4C5F-F745-44F2-969E-41483E6B8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4697A-D8FA-4271-894D-6494AED0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664A-F804-4820-9849-1A172FA2793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EA701-FC17-4928-BDA8-D7032854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70774-35DD-404C-BEA9-843DDC28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491-2388-41A4-B40D-E35CAF3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22D0-2AA5-4A62-9D2B-24BF2280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8E3F3-51B1-4719-840E-0A8FDD0C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C2E7A-C395-45CC-8904-4C5825053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ACDA4-7D76-40DB-8F2C-13F94D074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BABB0-1CB9-441B-AFE7-C4CD2405B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E29BD-F109-4863-8E00-6F478D8E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664A-F804-4820-9849-1A172FA2793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84DB1-6E82-4811-9285-B90B7A9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3FD5E-8FA9-4E12-939C-80C6CB7E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491-2388-41A4-B40D-E35CAF3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4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F177-9B9C-46F6-99AB-9196EE6D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40261-520B-4F8A-BBFF-198F09BF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664A-F804-4820-9849-1A172FA2793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76C09-23E2-457F-A092-9B4CD60C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E48BF-7294-4DE6-BA69-1351FB70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491-2388-41A4-B40D-E35CAF3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F41C3-3D0D-4BA7-BB2B-39FAC171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664A-F804-4820-9849-1A172FA2793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D5967-EE4B-4BCA-9241-46FE67DC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7790F-C19A-4794-A240-C69B0270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491-2388-41A4-B40D-E35CAF3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0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8495-6771-4202-A510-C6AAE9B7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ED00-530B-4CF6-A829-C3BD7309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6A6C2-2620-4925-B68A-CAB0EDE73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34BB8-40CD-46F9-9AD9-12F6E69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664A-F804-4820-9849-1A172FA2793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FCB70-6E33-4BC3-840A-2D237540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5E462-714E-4459-A832-86FE643B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491-2388-41A4-B40D-E35CAF3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7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34FA-01E2-4E07-910B-695B104B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B4270-6A6F-41FA-8BD5-CCCAD5B25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C4E99-175B-45BD-BCC1-5B5E04989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F6F0A-F7E1-4A2A-92EC-140D5428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664A-F804-4820-9849-1A172FA2793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40B6-B40A-48A8-9F49-376F5E68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2637B-DE79-44EF-86DA-174FAA9B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491-2388-41A4-B40D-E35CAF3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7B9E0-7BED-4FE3-89C0-77657F6C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BF343-66FE-41C3-979F-246DC4653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9D1F3-C98D-4F46-90BC-8682EF634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664A-F804-4820-9849-1A172FA2793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AE182-C11D-4ADE-A7F1-88809C948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ABA5-05D9-4C8D-BAC7-26F2F2466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5491-2388-41A4-B40D-E35CAF3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3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Информация о курсе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3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8A042-BB8C-4FFB-B23A-09C84561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cap="none" spc="0" baseline="0" dirty="0">
                <a:effectLst/>
                <a:latin typeface="Jura" pitchFamily="2" charset="0"/>
                <a:ea typeface="Jura" pitchFamily="2" charset="0"/>
                <a:cs typeface="+mn-cs"/>
              </a:rPr>
              <a:t>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385885-AEF7-4801-8355-68CA2AF2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ru-RU" sz="1800" b="0" i="0" kern="1200" cap="none" spc="0" baseline="0" dirty="0">
                <a:effectLst/>
                <a:latin typeface="Jura" pitchFamily="2" charset="0"/>
                <a:ea typeface="Jura" pitchFamily="2" charset="0"/>
                <a:cs typeface="+mn-cs"/>
              </a:rPr>
              <a:t>высокоуровневый язык программирования общего назначения с динамической строгой типизацией и автоматическим управлением памятью, ориентированный на повышение производительности разработчика, читаемости кода и его качества</a:t>
            </a:r>
            <a:endParaRPr lang="en-US" kern="1200" dirty="0">
              <a:latin typeface="Jura" pitchFamily="2" charset="0"/>
              <a:ea typeface="Jura" pitchFamily="2" charset="0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9D503C9-DC24-4EE9-9CE7-876CC8F426B0}"/>
              </a:ext>
            </a:extLst>
          </p:cNvPr>
          <p:cNvGraphicFramePr/>
          <p:nvPr/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19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8C8F-11C2-4274-A153-0BBB24EA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3600" dirty="0">
                <a:latin typeface="Jura" pitchFamily="2" charset="0"/>
                <a:ea typeface="Jura" pitchFamily="2" charset="0"/>
              </a:rPr>
              <a:t>Python</a:t>
            </a:r>
            <a:r>
              <a:rPr lang="ru-RU" sz="3600" dirty="0">
                <a:latin typeface="Jura" pitchFamily="2" charset="0"/>
                <a:ea typeface="Jura" pitchFamily="2" charset="0"/>
              </a:rPr>
              <a:t> занимает первое место по популярности среди языков программирования</a:t>
            </a:r>
            <a:r>
              <a:rPr lang="en-US" sz="3600" dirty="0">
                <a:latin typeface="Jura" pitchFamily="2" charset="0"/>
                <a:ea typeface="Jura" pitchFamily="2" charset="0"/>
              </a:rPr>
              <a:t> </a:t>
            </a:r>
            <a:r>
              <a:rPr lang="ru-RU" sz="3600" dirty="0">
                <a:latin typeface="Jura" pitchFamily="2" charset="0"/>
                <a:ea typeface="Jura" pitchFamily="2" charset="0"/>
              </a:rPr>
              <a:t>по оценке </a:t>
            </a:r>
            <a:r>
              <a:rPr lang="en-US" sz="3600" dirty="0">
                <a:latin typeface="Jura" pitchFamily="2" charset="0"/>
                <a:ea typeface="Jura" pitchFamily="2" charset="0"/>
              </a:rPr>
              <a:t>TIOBE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8ADA9-1A67-4050-9229-8F2FE485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69" y="2108602"/>
            <a:ext cx="6253214" cy="30953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7C1B-6387-4854-A9C8-D6F05E62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152" y="1532259"/>
            <a:ext cx="4004479" cy="4393982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US" sz="2000" dirty="0">
              <a:latin typeface="Jura" pitchFamily="2" charset="0"/>
              <a:ea typeface="Jura" pitchFamily="2" charset="0"/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latin typeface="Jura" pitchFamily="2" charset="0"/>
                <a:ea typeface="Jura" pitchFamily="2" charset="0"/>
              </a:rPr>
              <a:t>низкий порог входа и быстрое обучение, лёкгость поддержки существующих решений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latin typeface="Jura" pitchFamily="2" charset="0"/>
                <a:ea typeface="Jura" pitchFamily="2" charset="0"/>
              </a:rPr>
              <a:t>растущая популярность направлений </a:t>
            </a:r>
            <a:r>
              <a:rPr lang="en-US" sz="2000" dirty="0">
                <a:latin typeface="Jura" pitchFamily="2" charset="0"/>
                <a:ea typeface="Jura" pitchFamily="2" charset="0"/>
              </a:rPr>
              <a:t>data science </a:t>
            </a:r>
            <a:r>
              <a:rPr lang="ru-RU" sz="2000" dirty="0">
                <a:latin typeface="Jura" pitchFamily="2" charset="0"/>
                <a:ea typeface="Jura" pitchFamily="2" charset="0"/>
              </a:rPr>
              <a:t>и </a:t>
            </a:r>
            <a:r>
              <a:rPr lang="en-US" sz="2000" dirty="0">
                <a:latin typeface="Jura" pitchFamily="2" charset="0"/>
                <a:ea typeface="Jura" pitchFamily="2" charset="0"/>
              </a:rPr>
              <a:t>machine learning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latin typeface="Jura" pitchFamily="2" charset="0"/>
                <a:ea typeface="Jura" pitchFamily="2" charset="0"/>
              </a:rPr>
              <a:t>применимость в различных областях</a:t>
            </a:r>
            <a:endParaRPr lang="en-US" sz="20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23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mazon.com: PaperLandmarks Golden Gate Bridge Paper Model Kit">
            <a:extLst>
              <a:ext uri="{FF2B5EF4-FFF2-40B4-BE49-F238E27FC236}">
                <a16:creationId xmlns:a16="http://schemas.microsoft.com/office/drawing/2014/main" id="{E29D445C-4E00-4845-8B77-0DD29861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853" y="237744"/>
            <a:ext cx="5951692" cy="63825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83946-560C-4C00-9C61-72DCAAC6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Области применения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EBBA-B571-4D10-9B58-A00BE064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Web Development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Game Development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Machine Learning and Artificial Intelligence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Data Science and Data Visualization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Computer Vision and Image Recognition</a:t>
            </a:r>
            <a:endParaRPr lang="en-US" sz="130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Desktop GUI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Web Scraping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Embedded Applications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Mobile Development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Modeling and Simulation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115294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1909D2-6BB2-4534-B385-A6EBE727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Компании, использующие </a:t>
            </a:r>
            <a:r>
              <a:rPr lang="en-US" dirty="0">
                <a:latin typeface="Jura" pitchFamily="2" charset="0"/>
                <a:ea typeface="Jura" pitchFamily="2" charset="0"/>
              </a:rPr>
              <a:t>Python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E0A141-6980-43B8-91B3-377115C628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74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Установка </a:t>
            </a:r>
            <a:r>
              <a:rPr lang="en-US">
                <a:latin typeface="Jura" pitchFamily="2" charset="0"/>
                <a:ea typeface="Jura" pitchFamily="2" charset="0"/>
              </a:rPr>
              <a:t>python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2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Пишем первую программу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4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B5DF5-4FBF-4147-A448-6FBA91262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Установка </a:t>
            </a:r>
            <a:r>
              <a:rPr lang="en-US" dirty="0">
                <a:latin typeface="Jura" pitchFamily="2" charset="0"/>
                <a:ea typeface="Jura" pitchFamily="2" charset="0"/>
              </a:rPr>
              <a:t>ide </a:t>
            </a:r>
            <a:br>
              <a:rPr lang="en-US" dirty="0">
                <a:latin typeface="Jura" pitchFamily="2" charset="0"/>
                <a:ea typeface="Jura" pitchFamily="2" charset="0"/>
              </a:rPr>
            </a:br>
            <a:r>
              <a:rPr lang="en-US" dirty="0">
                <a:latin typeface="Jura" pitchFamily="2" charset="0"/>
                <a:ea typeface="Jura" pitchFamily="2" charset="0"/>
              </a:rPr>
              <a:t>vs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026256-AA31-404D-9A93-4A0601014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install python extension,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pylint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pylint-django</a:t>
            </a:r>
            <a:endParaRPr lang="en-US" dirty="0">
              <a:latin typeface="Jura" pitchFamily="2" charset="0"/>
              <a:ea typeface="Jura" pitchFamily="2" charset="0"/>
            </a:endParaRPr>
          </a:p>
          <a:p>
            <a:r>
              <a:rPr lang="en-US" dirty="0">
                <a:latin typeface="Jura" pitchFamily="2" charset="0"/>
                <a:ea typeface="Jura" pitchFamily="2" charset="0"/>
              </a:rPr>
              <a:t>https://code.visualstudio.com/docs/python/environments</a:t>
            </a:r>
          </a:p>
        </p:txBody>
      </p:sp>
    </p:spTree>
    <p:extLst>
      <p:ext uri="{BB962C8B-B14F-4D97-AF65-F5344CB8AC3E}">
        <p14:creationId xmlns:p14="http://schemas.microsoft.com/office/powerpoint/2010/main" val="399614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Demo project</a:t>
            </a:r>
            <a:r>
              <a:rPr lang="ru-RU" dirty="0">
                <a:latin typeface="Jura" pitchFamily="2" charset="0"/>
                <a:ea typeface="Jura" pitchFamily="2" charset="0"/>
              </a:rPr>
              <a:t>:</a:t>
            </a:r>
            <a:br>
              <a:rPr lang="ru-RU" dirty="0">
                <a:latin typeface="Jura" pitchFamily="2" charset="0"/>
                <a:ea typeface="Jura" pitchFamily="2" charset="0"/>
              </a:rPr>
            </a:br>
            <a:r>
              <a:rPr lang="en-US" dirty="0">
                <a:latin typeface="Jura" pitchFamily="2" charset="0"/>
                <a:ea typeface="Jura" pitchFamily="2" charset="0"/>
              </a:rPr>
              <a:t>telegram bot</a:t>
            </a:r>
            <a:r>
              <a:rPr lang="ru-RU" dirty="0">
                <a:latin typeface="Jura" pitchFamily="2" charset="0"/>
                <a:ea typeface="Jura" pitchFamily="2" charset="0"/>
              </a:rPr>
              <a:t> 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0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349ECD-C3D0-4052-AFF3-EE296611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Преподаватель:</a:t>
            </a:r>
            <a:br>
              <a:rPr lang="ru-RU" dirty="0">
                <a:latin typeface="Jura" pitchFamily="2" charset="0"/>
                <a:ea typeface="Jura" pitchFamily="2" charset="0"/>
              </a:rPr>
            </a:br>
            <a:r>
              <a:rPr lang="ru-RU" dirty="0">
                <a:latin typeface="Jura" pitchFamily="2" charset="0"/>
                <a:ea typeface="Jura" pitchFamily="2" charset="0"/>
              </a:rPr>
              <a:t>Терентьев Никита Андреевич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9861DBE-F951-4A7A-B619-46CBA45322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08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Информация о курсе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0F380-9021-4EF3-B700-30ABC39AD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9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AEB2-6224-4A78-B269-FFED73CA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Оценки и сертификаты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4" name="Content Placeholder 3" descr="Calendar&#10;&#10;Description automatically generated">
            <a:extLst>
              <a:ext uri="{FF2B5EF4-FFF2-40B4-BE49-F238E27FC236}">
                <a16:creationId xmlns:a16="http://schemas.microsoft.com/office/drawing/2014/main" id="{709049D2-4273-43A6-A613-A65ADB6E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47822"/>
            <a:ext cx="10058400" cy="1760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380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поведения в аудитории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0F380-9021-4EF3-B700-30ABC39AD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8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поведения на вебинаре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73F8D74-5B0C-4BB8-AC3B-4A76713453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98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220724-2D54-4B4E-A18A-5ED3756F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Коммуникация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09DA0B-1E94-40D0-AD15-04843710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/>
          <a:lstStyle/>
          <a:p>
            <a:pPr algn="ctr"/>
            <a:r>
              <a:rPr lang="ru-RU" dirty="0">
                <a:latin typeface="Jura" pitchFamily="2" charset="0"/>
                <a:ea typeface="Jura" pitchFamily="2" charset="0"/>
              </a:rPr>
              <a:t>организационные вопросы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9F8F96D-E8CD-48E5-85CF-F1516420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/>
          <a:lstStyle/>
          <a:p>
            <a:pPr algn="ctr"/>
            <a:r>
              <a:rPr lang="ru-RU" dirty="0">
                <a:latin typeface="Jura" pitchFamily="2" charset="0"/>
                <a:ea typeface="Jura" pitchFamily="2" charset="0"/>
              </a:rPr>
              <a:t>обсуждение д</a:t>
            </a:r>
            <a:r>
              <a:rPr lang="en-US" dirty="0">
                <a:latin typeface="Jura" pitchFamily="2" charset="0"/>
                <a:ea typeface="Jura" pitchFamily="2" charset="0"/>
              </a:rPr>
              <a:t>/</a:t>
            </a:r>
            <a:r>
              <a:rPr lang="ru-RU" dirty="0">
                <a:latin typeface="Jura" pitchFamily="2" charset="0"/>
                <a:ea typeface="Jura" pitchFamily="2" charset="0"/>
              </a:rPr>
              <a:t>з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11" name="Content Placeholder 10" descr="Icon&#10;&#10;Description automatically generated">
            <a:extLst>
              <a:ext uri="{FF2B5EF4-FFF2-40B4-BE49-F238E27FC236}">
                <a16:creationId xmlns:a16="http://schemas.microsoft.com/office/drawing/2014/main" id="{E0D78066-1727-47D6-AA00-478C4E4821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7950" y="2823703"/>
            <a:ext cx="4664075" cy="3101307"/>
          </a:xfrm>
        </p:spPr>
      </p:pic>
      <p:pic>
        <p:nvPicPr>
          <p:cNvPr id="22" name="Content Placeholder 21" descr="Icon&#10;&#10;Description automatically generated">
            <a:extLst>
              <a:ext uri="{FF2B5EF4-FFF2-40B4-BE49-F238E27FC236}">
                <a16:creationId xmlns:a16="http://schemas.microsoft.com/office/drawing/2014/main" id="{9268A7E3-0457-47DB-9F29-FEB063404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27300" y="3000089"/>
            <a:ext cx="2748536" cy="2748534"/>
          </a:xfrm>
        </p:spPr>
      </p:pic>
    </p:spTree>
    <p:extLst>
      <p:ext uri="{BB962C8B-B14F-4D97-AF65-F5344CB8AC3E}">
        <p14:creationId xmlns:p14="http://schemas.microsoft.com/office/powerpoint/2010/main" val="26985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вопросы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00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введение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3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Override1.xml><?xml version="1.0" encoding="utf-8"?>
<a:themeOverride xmlns:a="http://schemas.openxmlformats.org/drawingml/2006/main">
  <a:clrScheme name="FIVE">
    <a:dk1>
      <a:sysClr val="windowText" lastClr="000000"/>
    </a:dk1>
    <a:lt1>
      <a:sysClr val="window" lastClr="FFFFFF"/>
    </a:lt1>
    <a:dk2>
      <a:srgbClr val="505046"/>
    </a:dk2>
    <a:lt2>
      <a:srgbClr val="F5F6F4"/>
    </a:lt2>
    <a:accent1>
      <a:srgbClr val="57903F"/>
    </a:accent1>
    <a:accent2>
      <a:srgbClr val="F03F2B"/>
    </a:accent2>
    <a:accent3>
      <a:srgbClr val="3488A0"/>
    </a:accent3>
    <a:accent4>
      <a:srgbClr val="F8D22F"/>
    </a:accent4>
    <a:accent5>
      <a:srgbClr val="5CC6D6"/>
    </a:accent5>
    <a:accent6>
      <a:srgbClr val="B8D233"/>
    </a:accent6>
    <a:hlink>
      <a:srgbClr val="00B0F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FIVE">
    <a:dk1>
      <a:sysClr val="windowText" lastClr="000000"/>
    </a:dk1>
    <a:lt1>
      <a:sysClr val="window" lastClr="FFFFFF"/>
    </a:lt1>
    <a:dk2>
      <a:srgbClr val="505046"/>
    </a:dk2>
    <a:lt2>
      <a:srgbClr val="F5F6F4"/>
    </a:lt2>
    <a:accent1>
      <a:srgbClr val="57903F"/>
    </a:accent1>
    <a:accent2>
      <a:srgbClr val="F03F2B"/>
    </a:accent2>
    <a:accent3>
      <a:srgbClr val="3488A0"/>
    </a:accent3>
    <a:accent4>
      <a:srgbClr val="F8D22F"/>
    </a:accent4>
    <a:accent5>
      <a:srgbClr val="5CC6D6"/>
    </a:accent5>
    <a:accent6>
      <a:srgbClr val="B8D233"/>
    </a:accent6>
    <a:hlink>
      <a:srgbClr val="00B0F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Jura</vt:lpstr>
      <vt:lpstr>Office Theme</vt:lpstr>
      <vt:lpstr>SavonVTI</vt:lpstr>
      <vt:lpstr>Информация о курсе</vt:lpstr>
      <vt:lpstr>Преподаватель: Терентьев Никита Андреевич</vt:lpstr>
      <vt:lpstr>Информация о курсе</vt:lpstr>
      <vt:lpstr>Оценки и сертификаты</vt:lpstr>
      <vt:lpstr>Правила поведения в аудитории</vt:lpstr>
      <vt:lpstr>Правила поведения на вебинаре</vt:lpstr>
      <vt:lpstr>Коммуникация</vt:lpstr>
      <vt:lpstr>вопросы</vt:lpstr>
      <vt:lpstr>введение</vt:lpstr>
      <vt:lpstr>PYTHON</vt:lpstr>
      <vt:lpstr>Python занимает первое место по популярности среди языков программирования по оценке TIOBE</vt:lpstr>
      <vt:lpstr>Области применения</vt:lpstr>
      <vt:lpstr>Компании, использующие Python</vt:lpstr>
      <vt:lpstr>Установка python</vt:lpstr>
      <vt:lpstr>Пишем первую программу</vt:lpstr>
      <vt:lpstr>Установка ide  vs code</vt:lpstr>
      <vt:lpstr>Demo project: telegram bot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о курсе</dc:title>
  <dc:creator>Mikita Tsiarentsyeu</dc:creator>
  <cp:lastModifiedBy>Mikita Tsiarentsyeu</cp:lastModifiedBy>
  <cp:revision>2</cp:revision>
  <dcterms:created xsi:type="dcterms:W3CDTF">2022-01-07T06:54:07Z</dcterms:created>
  <dcterms:modified xsi:type="dcterms:W3CDTF">2022-01-07T06:55:11Z</dcterms:modified>
</cp:coreProperties>
</file>