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7B3A-F919-44A5-8726-F7F7D6C2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A325D-E541-403A-BD73-AE9F2684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C4F2-A32B-4CB0-95AA-65DF1F44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E801-2F2A-46ED-AE13-22F3DD6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E6A8-3E60-422C-95E5-692E9C86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BE17-C091-4DB9-843C-D442CBEF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FF4B-B871-4DE3-9D64-DCFB9233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497F-F207-4234-A4C6-8114E326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783D-D235-40D5-A338-40F3448D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C6AE-4DA9-4B81-9803-38388CA8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3D7F2-F3BB-4E76-8B2A-26537B058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30C3-6970-46A0-A27A-0032DF11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0022-3783-40DD-9560-722D374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4F57-FAA0-4DB7-97AA-57E12F36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8464-5A9D-4639-BA05-A6A393B1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0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7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3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9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5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55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853F-ADF0-4046-B59C-C6461282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BADA-75AE-48AD-A3DD-5A564928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C7E9-46B1-4E79-974A-1735D30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AAAE-679B-4A33-815D-8EB897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700F-BEA2-4102-9654-3CE3D88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62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3B5C-B5F2-4C53-A95D-F468EB9A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57A9-0A13-445D-92E4-04D583C9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98272-4D81-4F40-BD90-097B8901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502F-ADCD-4AD4-90F8-81BEE56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1190-8B11-43FD-A634-C962A5B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889A-8E75-4988-9870-172FE7BB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B0AD-8EBB-49C3-BE5D-B783E6CAD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52030-A729-44BF-8552-7C7DE286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75481-7273-46FF-849F-2E4FAB62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07E4-5046-47F5-8602-468C3596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71ED-D17F-4CE2-8A16-F218517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105-C0CF-47B6-BE87-A4BEEFE2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6DF2-9B9C-4072-B58B-1B10DE4C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47631-130B-4F28-AF10-B36533B3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4DC56-0717-46CF-9325-FC93A13B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68CA3-918B-411D-9D6C-BF786C9A8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E6677-CCFB-4A23-A1C9-CFFF0911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7884-E9C4-4F7B-B0E9-26EE731E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7C0CA-6A73-4A29-BDC3-BA6DE3D3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1B51-C871-4847-A5E9-E80E17C8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0BCD2-ADA1-4F2F-B798-43DEB5C1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6CDD-C004-4884-90DF-4E10E6DA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9D376-26BA-4F11-A6C1-0D2C82F2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77C5C-4A7F-48FF-ACB4-4BC0FF8B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0B842-78DB-4036-B005-0A872250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1D5AA-8600-4640-94BA-A1C21FA2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C052-788C-4C31-8C70-2D58E82D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D813-C720-4307-A26C-5A2A2CFD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232C9-ABDA-4D74-848C-F492D3E1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EA70-BFF8-41E2-9306-F3D0C741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7694-FA96-44B5-A66D-BE99BD3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66B7-28C3-4B6E-88FB-9093A9FF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BB8F-5DEE-4D3C-9F38-7072D843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6D7D7-7DF4-40A8-AED5-F85EFEB8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ACB12-87DF-4EF9-9719-77D0AA3C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C07AB-CBE4-49A9-B137-0352E043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C05B-FBC8-4F9B-914C-A4355292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BEA2-ACE0-4E0E-A50C-6E83974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B13F9-F01C-428B-B612-7978F5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858D-0581-45CD-8310-7460CB36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DFFF-6D04-4195-9C98-FF9399091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7E63-26BD-4E90-8462-24FDB6B19BA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E255-86C9-434E-942A-D9CA4E02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DB8C-7EF6-4DA3-9385-81FAE0457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52A-0293-4783-9D0B-76D4B7824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6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2022-01-07T06:55:31Z</dcterms:created>
  <dcterms:modified xsi:type="dcterms:W3CDTF">2022-01-07T06:56:00Z</dcterms:modified>
</cp:coreProperties>
</file>