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C4C1-61C9-4687-9C50-002344993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51B9F-2B56-441B-97BE-FE88D4791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7213-86AA-41B4-BDFC-840C9154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EF66-1B63-4D6A-9462-920ED1B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1CA4-A141-4991-B70B-6A7EF8AD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528D-F837-4FAE-82BB-CF31371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1ECE8-74A3-43B9-AB44-24D1DD6BE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EB01-B933-488C-A55E-43416A78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C0B6-ADC9-4599-A567-E017895D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1A6F-0F92-4010-99C6-5556557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9A3A5-B3C1-4F2B-A340-435F7FAD9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C105-A464-4A4B-BBE6-2CD78C5F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8BE6-673F-4FBB-BF94-E6D796DA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4D34-CDBB-44E6-9B00-CAC3BA6F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C6F1-D9EC-4E86-A7F0-EA0ABB69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6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6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4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7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56A6-A861-40B6-A60D-ABB83271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98A4-F9E8-4A41-82E9-182FBA0A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172A-3B9B-4430-8ACF-4BBE1BE2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0FD3-C2FB-47E9-A9A5-A22DC5D4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362B-C33F-411B-B1DA-2D9C051C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94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43FF-8116-4A45-B944-AE9A4340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8016-57F1-4D7B-9620-DD73A4E7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C309-A401-4E92-A7FA-96317975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647B-97F5-4445-8AF1-A3906D0A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686D-B08E-40B2-87D0-46E19D4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3A7F-56B9-4DC2-8E8E-AAF079F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AEEC-C4A3-4229-A828-2148A6BA6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D86AD-AC4C-443A-BB9C-8C5675D69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E3A2-4E4F-484C-BF09-9FA527B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9E4F-3607-4258-B625-EA5E631A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3768-798D-4DA5-9F9E-28E8BF01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4234-CE74-40C4-943F-6964E990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934-D6FF-4D46-AD2A-4F35170F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EA832-0BF1-4B94-BC90-60903A78F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F887E-A53A-4A08-B333-D7CBF23D5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4E65-C3FE-49AD-AF1D-5494260A3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23CFF-4B92-4533-A4BF-F3BAB96F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D3E2-EC89-45C3-BCC9-C91B46F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D32F2-C0B9-4B7B-B0FF-974D0F2D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4FCA-34B8-429F-97E5-0F9B43B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92B1-FC80-47D2-91B0-19E12B0A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79C76-A158-4E18-8636-1E777725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0DAB8-88D8-4C39-B382-D52C17C3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154EA-C161-4D07-AB54-428F219C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BFA3D-B188-479B-AA86-EAC852B0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83F55-4253-449A-8FF4-CD1B111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C37-1FE2-439C-86E6-04F40FA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5EF1-DD54-4A43-B83B-2F478C12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F5E55-D896-4DAA-9A29-23F16CDC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49CB-5AC0-414A-9E2D-1F5812CD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F175-6E7F-4FDA-9977-21B920E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1B10-45F6-41C4-9092-747C4EB6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AD1-FB0D-4430-A030-DC477832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CC259-55DC-4E25-B5B2-74F1B343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A840-715A-4473-A5DB-41E02A98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296-2318-4672-9B02-56BB6330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EE8D-7976-4E89-8CED-A7F97EDB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C566-3F60-48D0-8592-403961AB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27C3F-11A6-4A27-8AC5-3AE6EA2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BABE-1890-4ED5-928C-49028720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025B-AB61-47D6-90A1-739D7F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6BFD-469F-4473-8D31-C67607C60C9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AEE6-3BB9-446E-96B2-00960DB4D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FE1A-CA96-433D-84DE-573CF6637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8C6-573B-4715-8CC8-EEAE19A7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Jura" pitchFamily="2" charset="0"/>
                <a:ea typeface="Jura" pitchFamily="2" charset="0"/>
              </a:rPr>
              <a:t>GitHub  Flow - </a:t>
            </a:r>
            <a:r>
              <a:rPr lang="en-US" sz="3200" cap="none" dirty="0">
                <a:latin typeface="Jura" pitchFamily="2" charset="0"/>
                <a:ea typeface="Jura" pitchFamily="2" charset="0"/>
              </a:rPr>
              <a:t>https://guides.github.com/introduction/flow/</a:t>
            </a:r>
            <a:endParaRPr lang="en-US" sz="32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- https://guides.github.com/introduction/flow/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2022-01-07T06:56:14Z</dcterms:created>
  <dcterms:modified xsi:type="dcterms:W3CDTF">2022-01-07T06:56:34Z</dcterms:modified>
</cp:coreProperties>
</file>