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4F97-255D-4FA3-8184-85B3039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0484D-511A-4968-8C88-017A86AA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3306-756F-4EDA-A6B3-363791D1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05B8-E19A-41F1-877A-91D1412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033B-B20F-4AA0-B62F-45A6379B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DDC-0AA3-48CB-8320-F786D19B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43DF-0477-4CC7-9F9F-8505C2D9C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4244-B4DC-4793-8FAC-2CCE87EC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C8D3-17A3-40DB-8F7B-7D5F0B88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65FF-D7D7-4D03-B9AD-60FA61E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B0D1-C8CF-4F5A-A8EA-AF1A4790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9217-4F3A-423C-9CF2-66CD660F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01B2-1A55-43B1-BEA0-BFD09452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64A3-7410-4AD1-831F-0822FCBB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1830-5919-4883-BEF3-6C1663AA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1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7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7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91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327-1D0F-4715-882F-B2EE5910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9195-466F-47E8-89E7-F77F67E8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C249-1DB8-4EEF-90DA-7AA176A4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F6AC-D350-4970-912C-9A384835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58B4-A108-41AB-BDC6-E56C877E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7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FA24-BB1B-47FC-A5D4-4D96E5F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EC40-07A1-4D0E-9F75-902F21A6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9422-9EE4-4766-A01B-CB830BB8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4C99-6DCF-467C-A848-D739DBB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7490-0F37-4926-A608-1492320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236-0C21-45C6-8456-34067329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EDF2-8A5F-4BBE-9B12-E12ACF353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3973A-E3DF-41DB-B93F-86968D5DA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D460-380F-4EFE-8A8D-9AED4072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BCDDC-662F-4A9A-A525-13968057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FAC3C-A765-4617-B586-3FFAF0BA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BD96-5ECD-4BAC-8C33-A9303A7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BDFA-6AEE-42FA-8B45-29DED7A0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08675-5C0E-4C43-B35F-46B147F8D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C8973-6305-4996-BB60-EA09CF98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6464-3C8C-47F6-9A92-3FC646AF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78D5E-425A-4C14-81C3-AB446B16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B1DB-9D7E-447B-A771-D5374232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33C18-E999-4469-98DA-25D8BFB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0D43-C3D2-4BC6-88D8-2096A45F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1900B-15F0-402D-9EAF-75E26AE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DC033-8F1A-42AD-BD6E-9B6A120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19DD8-CA68-48B5-93DD-0E7F0D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2BC24-8ACF-47EF-A910-F92DAB8C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4A59-E83A-4AF0-A282-D6487A16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A52B-E729-462D-8A03-978368F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B3A-2FE8-4422-961F-027C29C7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347C-EFDD-4632-9653-2C90D1FB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D9A8-8CAF-401B-A442-9EE995F47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F9-A41B-401E-88B0-A4F17255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BF81-7FDE-4448-8FD8-3E730772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4A0D-06D7-4DDF-9874-2445C3D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D7BF-59DB-460C-9472-D18BBBE4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F017-6947-471D-806F-BB79DC6A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730ED-9DC8-4972-8423-6A51E312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6B02F-2AE6-45AE-BF9B-12D4FDAD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8992-D4C7-4C0C-AB4C-8B6CB7DA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755C-2D07-4FCA-A5EE-4DBCB60F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3B7A7-2A27-47DB-A07A-CC573414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E901-5AC8-4906-ABBF-7D15D172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9C3-68D7-4397-8419-74B600B32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7917-D03A-40D9-9FE7-03400CD44C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2448-A577-42C2-9361-8427CAACB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D10F-A600-4898-87FE-BE51AA7ED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64DA-C298-468D-A996-CAF467A2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2022-01-11T18:28:42Z</dcterms:created>
  <dcterms:modified xsi:type="dcterms:W3CDTF">2022-01-11T18:29:14Z</dcterms:modified>
</cp:coreProperties>
</file>