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8" r:id="rId3"/>
    <p:sldId id="449" r:id="rId4"/>
    <p:sldId id="450" r:id="rId5"/>
    <p:sldId id="451" r:id="rId6"/>
    <p:sldId id="452" r:id="rId7"/>
    <p:sldId id="379" r:id="rId8"/>
    <p:sldId id="380" r:id="rId9"/>
    <p:sldId id="381" r:id="rId10"/>
    <p:sldId id="382" r:id="rId11"/>
    <p:sldId id="375" r:id="rId12"/>
    <p:sldId id="6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технологии" id="{F18590CE-F586-484A-99A9-C5824E48B461}">
          <p14:sldIdLst>
            <p14:sldId id="448"/>
            <p14:sldId id="449"/>
            <p14:sldId id="450"/>
            <p14:sldId id="451"/>
            <p14:sldId id="452"/>
          </p14:sldIdLst>
        </p14:section>
        <p14:section name="Default Section" id="{B7336943-7670-4B8D-96E5-43EF8D389198}">
          <p14:sldIdLst>
            <p14:sldId id="379"/>
            <p14:sldId id="380"/>
            <p14:sldId id="381"/>
            <p14:sldId id="382"/>
            <p14:sldId id="375"/>
            <p14:sldId id="6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 сети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POST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PUT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DELETE </a:t>
          </a:r>
          <a:r>
            <a:rPr lang="ru-RU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117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по сети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93272"/>
        <a:ext cx="6689690" cy="1555611"/>
      </dsp:txXfrm>
    </dsp:sp>
    <dsp:sp modelId="{04D2463C-86E8-4C9D-AEF4-1239548B1175}">
      <dsp:nvSpPr>
        <dsp:cNvPr id="0" name=""/>
        <dsp:cNvSpPr/>
      </dsp:nvSpPr>
      <dsp:spPr>
        <a:xfrm>
          <a:off x="0" y="1805039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1889194"/>
        <a:ext cx="6689690" cy="1555611"/>
      </dsp:txXfrm>
    </dsp:sp>
    <dsp:sp modelId="{00E310DE-82C2-4F16-ABFE-F0542E2830D8}">
      <dsp:nvSpPr>
        <dsp:cNvPr id="0" name=""/>
        <dsp:cNvSpPr/>
      </dsp:nvSpPr>
      <dsp:spPr>
        <a:xfrm>
          <a:off x="0" y="3600960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3685115"/>
        <a:ext cx="6689690" cy="155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134825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06966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708430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sz="1700" kern="1200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sp:txBody>
      <dsp:txXfrm>
        <a:off x="1708430" y="301710"/>
        <a:ext cx="3054644" cy="1295909"/>
      </dsp:txXfrm>
    </dsp:sp>
    <dsp:sp modelId="{6DB14453-0D42-45D9-90FD-BD80E1571415}">
      <dsp:nvSpPr>
        <dsp:cNvPr id="0" name=""/>
        <dsp:cNvSpPr/>
      </dsp:nvSpPr>
      <dsp:spPr>
        <a:xfrm>
          <a:off x="5295324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567465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868929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POST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301710"/>
        <a:ext cx="3054644" cy="1295909"/>
      </dsp:txXfrm>
    </dsp:sp>
    <dsp:sp modelId="{3423C522-5F54-4AB7-9F51-5DD3F4EA34BD}">
      <dsp:nvSpPr>
        <dsp:cNvPr id="0" name=""/>
        <dsp:cNvSpPr/>
      </dsp:nvSpPr>
      <dsp:spPr>
        <a:xfrm>
          <a:off x="134825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06966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708430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PUT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1708430" y="2252066"/>
        <a:ext cx="3054644" cy="1295909"/>
      </dsp:txXfrm>
    </dsp:sp>
    <dsp:sp modelId="{C8F7F22B-3D29-49FB-9260-D63DD49BA07F}">
      <dsp:nvSpPr>
        <dsp:cNvPr id="0" name=""/>
        <dsp:cNvSpPr/>
      </dsp:nvSpPr>
      <dsp:spPr>
        <a:xfrm>
          <a:off x="5295324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567465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868929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DELETE </a:t>
          </a:r>
          <a:r>
            <a:rPr lang="ru-RU" sz="1700" kern="1200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sz="1700" kern="1200" dirty="0">
              <a:latin typeface="Jura" pitchFamily="2" charset="0"/>
              <a:ea typeface="Jura" pitchFamily="2" charset="0"/>
            </a:rPr>
            <a:t>/</a:t>
          </a:r>
          <a:r>
            <a:rPr lang="ru-RU" sz="1700" kern="1200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225206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6C3A-519B-4091-9D38-7B81FBA2C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D745-5483-4AEC-9009-064395A5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2D5D-FF50-4EFD-8768-F8C14793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9E93-64E7-48F7-8704-808D444D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F1C8-1702-4C57-851A-8B740530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22FF-80AF-4B91-827B-5371D532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E2A3-E2AF-4C80-8054-D5C8BC96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F042-87F5-4474-BCF4-6874E955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6F13-C460-433C-ABF9-249B5286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B3A5-242F-4BB7-AC71-491CEBAE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0E852-BDB9-42B1-AD2E-0748FFEB1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EAB80-76EB-4E6C-B04B-EA1C07D7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D931-0281-4D25-AA35-83CE7B9A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25CC-4611-418A-B1D0-0EAA9599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F4A0-FEEF-4910-80E3-50F7CFDB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8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0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9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7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27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9E0-A248-4117-BFAB-F11F62F3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F532-1B3D-4874-82FA-9AB1D5EA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154F-4323-41BC-BB67-28B18CFE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8904-D3F5-4B39-9BEB-239100E9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B507-CF23-4E2C-BCA0-94EB5B54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1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E123-BA41-4B88-9432-546D7461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D368-C8DF-4B2B-97DA-F314F03B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6F89-A429-4FE2-A68D-61B00F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AC75-31D6-49FF-98F8-E3D8D60D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2605-42B4-4D49-BBC4-6C8A8C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492-AEE8-4DE1-8F0D-780D466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C974-D576-484C-8EA4-8A245D4E9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6C4B1-E3F2-4403-AA49-BFCFAE44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266AE-4155-48EB-9BF8-64362950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C4AE7-4B5F-45AF-92FB-2E29A4B3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7763-A234-444E-A889-B6FDF8EF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BA5A-93D6-4B1B-A880-DB0C474E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31B9-83DF-487F-B66D-AC9BC39F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3E1A9-EDA8-4980-881D-DC8340BF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77B09-EB94-4EF3-B6CE-8810B9014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F30E1-4B7E-402C-8AB2-9DCD62279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4622D-6B2D-4599-82E8-8DB2D234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AF71A-87F2-4D32-BF31-3AFFAC24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43B4-D92E-40B6-B774-53FFF443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F698-0D15-4D6C-AF74-553B0D2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44DBA-6C4B-4454-A4A6-962E525E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21F0C-EDEA-40C6-A0B5-3F6316D5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B0ECC-C3D4-46AA-8810-13EF722C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919F2-B7D5-417F-958E-DEC8BB7D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6C771-D254-4122-A2B4-9917978C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56004-12C7-4D7A-B614-CC651E38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8FDB-967F-4CDE-BE61-507CADD5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8547-6333-479B-8EB5-28A0DA19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E936B-2D3C-4133-AE2A-D402620B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EF76-61D1-4B31-A677-EEC53F05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343D-3CCB-40A1-B39D-5F6C6A01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2078A-7492-4844-BD4D-AD3FC24F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B96D-EEBD-419A-AABB-DE74AD06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A2F6E-77DE-4DDF-9A8F-9E39CB63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1C611-0423-49B6-A4E2-93C5EFFB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2AFAE-2D89-44B7-8A5D-849FE84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57C5-685F-4884-BCEF-F58EDA7A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1D772-E0BA-4DD2-88BF-9DFB32A7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0BFDF-5847-4E97-BAB5-2BC28CAC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2199-7473-460A-A537-59E0D707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F09E-CF61-4D43-A027-689F166A2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13A1-083A-4678-BA0D-DA6E56C44F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30EC-7914-407C-A6EF-C987E9FCC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1BF9-78DE-435E-AE19-A3E8254CD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3816-844C-409A-8ADE-69479706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07042-78A4-4450-A614-0AF1E5B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2243-8737-4EED-A59E-B4C95D16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F7A22-48D1-481C-A7BB-C9ABD1A3F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400" cap="none" dirty="0"/>
              <a:t>Fiddler</a:t>
            </a:r>
            <a:r>
              <a:rPr lang="en-US" sz="4400" dirty="0"/>
              <a:t> и </a:t>
            </a:r>
            <a:r>
              <a:rPr lang="en-US" sz="4400" cap="none" dirty="0"/>
              <a:t>Postman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0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data = "test"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Простейшие классы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21940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технологии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</vt:lpstr>
      <vt:lpstr>Инструменты </vt:lpstr>
      <vt:lpstr>Класс </vt:lpstr>
      <vt:lpstr>Экземпляр класса</vt:lpstr>
      <vt:lpstr>Синтаксис </vt:lpstr>
      <vt:lpstr>Простейшие классы</vt:lpstr>
      <vt:lpstr>Инкапсуляция </vt:lpstr>
      <vt:lpstr>Доступ к атрибутам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технологии</dc:title>
  <dc:creator>Mikita Tsiarentsyeu</dc:creator>
  <cp:lastModifiedBy>Mikita Tsiarentsyeu</cp:lastModifiedBy>
  <cp:revision>1</cp:revision>
  <dcterms:created xsi:type="dcterms:W3CDTF">2022-03-10T18:23:30Z</dcterms:created>
  <dcterms:modified xsi:type="dcterms:W3CDTF">2022-03-10T18:24:26Z</dcterms:modified>
</cp:coreProperties>
</file>