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649" r:id="rId14"/>
    <p:sldId id="648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651" r:id="rId64"/>
    <p:sldId id="650" r:id="rId65"/>
    <p:sldId id="561" r:id="rId66"/>
    <p:sldId id="56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7534D41-4E63-4828-83AC-95746C741A21}">
          <p14:sldIdLst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Databases" id="{C76E9EA9-ECA7-4FEB-97CB-0C6B2DBD708D}">
          <p14:sldIdLst>
            <p14:sldId id="649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651"/>
            <p14:sldId id="650"/>
            <p14:sldId id="561"/>
            <p14:sldId id="5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Удаление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sz="29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sz="29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таблицы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Изменение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Удаление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676116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698362"/>
        <a:ext cx="10013907" cy="411223"/>
      </dsp:txXfrm>
    </dsp:sp>
    <dsp:sp modelId="{45D9638F-4D8A-4914-98FE-E49CE4A544C5}">
      <dsp:nvSpPr>
        <dsp:cNvPr id="0" name=""/>
        <dsp:cNvSpPr/>
      </dsp:nvSpPr>
      <dsp:spPr>
        <a:xfrm>
          <a:off x="0" y="1186551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1900" kern="1200" dirty="0">
              <a:latin typeface="Jura" pitchFamily="2" charset="0"/>
              <a:ea typeface="Jura" pitchFamily="2" charset="0"/>
            </a:rPr>
            <a:t>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1208797"/>
        <a:ext cx="10013907" cy="411223"/>
      </dsp:txXfrm>
    </dsp:sp>
    <dsp:sp modelId="{9310719F-4988-43FD-BF0C-661E10BB3AC9}">
      <dsp:nvSpPr>
        <dsp:cNvPr id="0" name=""/>
        <dsp:cNvSpPr/>
      </dsp:nvSpPr>
      <dsp:spPr>
        <a:xfrm>
          <a:off x="0" y="1696985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1719231"/>
        <a:ext cx="10013907" cy="411223"/>
      </dsp:txXfrm>
    </dsp:sp>
    <dsp:sp modelId="{85518459-8231-4D9B-B126-AE2BA489E003}">
      <dsp:nvSpPr>
        <dsp:cNvPr id="0" name=""/>
        <dsp:cNvSpPr/>
      </dsp:nvSpPr>
      <dsp:spPr>
        <a:xfrm>
          <a:off x="0" y="2207421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2229667"/>
        <a:ext cx="10013907" cy="411223"/>
      </dsp:txXfrm>
    </dsp:sp>
    <dsp:sp modelId="{01161A7B-073D-4560-9F39-1B7FD840EF55}">
      <dsp:nvSpPr>
        <dsp:cNvPr id="0" name=""/>
        <dsp:cNvSpPr/>
      </dsp:nvSpPr>
      <dsp:spPr>
        <a:xfrm>
          <a:off x="0" y="2717856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22246" y="2740102"/>
        <a:ext cx="10013907" cy="411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469"/>
        <a:ext cx="10058399" cy="769749"/>
      </dsp:txXfrm>
    </dsp:sp>
    <dsp:sp modelId="{6539FB98-24A7-4633-A677-4F53251CFFBF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600" kern="1200">
            <a:latin typeface="Jura" pitchFamily="2" charset="0"/>
            <a:ea typeface="Jura" pitchFamily="2" charset="0"/>
          </a:endParaRPr>
        </a:p>
      </dsp:txBody>
      <dsp:txXfrm>
        <a:off x="0" y="770219"/>
        <a:ext cx="10058399" cy="769749"/>
      </dsp:txXfrm>
    </dsp:sp>
    <dsp:sp modelId="{7ADA2569-E2D6-4FB1-986F-276ECC07C891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1539968"/>
        <a:ext cx="10058399" cy="769749"/>
      </dsp:txXfrm>
    </dsp:sp>
    <dsp:sp modelId="{D499055E-BFCB-43EB-9E93-2C1418A65F5C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600" kern="1200" dirty="0">
              <a:latin typeface="Jura" pitchFamily="2" charset="0"/>
              <a:ea typeface="Jura" pitchFamily="2" charset="0"/>
            </a:rPr>
            <a:t>/</a:t>
          </a:r>
          <a:r>
            <a:rPr lang="ru-RU" sz="36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2309718"/>
        <a:ext cx="10058399" cy="769749"/>
      </dsp:txXfrm>
    </dsp:sp>
    <dsp:sp modelId="{EF6398CF-34EF-42F9-8A3D-90383DED9112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3079467"/>
        <a:ext cx="10058399" cy="7697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1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Идеально подходит для расширяемых веб приложений</a:t>
          </a:r>
          <a:endParaRPr lang="en-US" sz="33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транзакции</a:t>
          </a:r>
          <a:endParaRPr lang="en-US" sz="33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кеширование популярных запросов</a:t>
          </a:r>
          <a:endParaRPr lang="en-US" sz="33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Фокус на комплексных операциях над большими объёмами данных</a:t>
          </a:r>
          <a:endParaRPr lang="en-US" sz="30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Полностью соответсвует требованиям </a:t>
          </a:r>
          <a:r>
            <a:rPr lang="en-US" sz="30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Нативно поддерживает </a:t>
          </a:r>
          <a:r>
            <a:rPr lang="en-US" sz="3000" kern="1200" dirty="0"/>
            <a:t>XML </a:t>
          </a:r>
          <a:r>
            <a:rPr lang="ru-RU" sz="3000" kern="1200" dirty="0"/>
            <a:t>и </a:t>
          </a:r>
          <a:r>
            <a:rPr lang="en-US" sz="30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256D-BD27-4774-9E7A-C23C2AC58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52616-12D6-4DD9-B4E2-C8B180719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A3E6-C0B5-41F4-90FC-04705549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3497-0906-4382-9F9E-A0A6C616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9C02-87C6-4F38-8AF1-CA082DE2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FA94-7733-42CF-BF39-EB3D9C61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A7FED-64E7-45A4-8798-148F8247D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41D0-0E1A-45A1-B045-374EDAA2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0408-C68C-45AF-BE4C-264DC872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B95D-8D33-4168-9451-EF53E962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7FFFD-55F2-4AE0-A67E-8B3A4EDC4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98842-580B-465C-90C6-AB782CE3E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CE70-9252-4BEE-9EEA-6FCB3206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99ED-07F6-4CFF-9C2E-5F6AC024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3445-B46C-40D4-B223-16420BC4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1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39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8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28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67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14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9C3A-CE79-456B-A668-2421E7D5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8ED3-EE3E-4AE3-95D9-1BE437AF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4B2D-C999-4217-9C1D-DF09236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53C4-B9BD-45D2-ABD0-715FBA31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54BB-C49E-4DF0-9624-2FDDFA1C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82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1E02-C790-45B2-875F-19F7C879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306A3-DE90-4D3E-90BF-272815A1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C869-E522-4F57-8C9A-CB4FE458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4534-3978-4E63-BD5D-C23128B3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F460-17A5-4160-8C73-DE6C585C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1A96-784C-42A6-B1DE-1BF88A7F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2194-D984-4338-8EAF-421FE6F62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B17D4-8DBA-42D2-849A-24AEF6AD9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0A4BB-9EB9-42D7-A2A9-5DE1F4E2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D2AE-3126-47A6-8209-23310963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F34B-0833-4D25-9374-6213C93D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ABB3-AEA7-4886-877B-DF4E5823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4CA0-35FF-47CE-9EA4-32F87D87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56EE3-F883-462A-9DF3-7C442C877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35592-3B37-4A45-B901-D398A0B60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2D61D-7700-48EB-85DC-6C69A2876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B246E-6038-4D80-8D7B-01B49B12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52D4D-0E31-4F20-A619-2AB39545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1614E-8AD0-4A79-90C4-FD0070B8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2583-735F-4187-81E4-8BD0730A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2D790-BEAB-4F5B-9613-B7259719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218C2-F040-4F04-BFCD-405E8FB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E0414-6849-43B0-963C-E4B70012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AE88B-7D6F-4F52-8C7F-8A2E41F5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00E3A-4C08-4EA6-AA70-CD4E970B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67728-BBBD-4059-A7F5-7A7BE609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5051-536B-4AEF-B349-A0243F89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9502-83BA-47F7-B948-53C06591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0AEB2-F5D7-4718-8315-C474DDEB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7F5A-32CF-4D97-A25E-20FCF988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BCFA7-AA9E-40B6-93FA-08496458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25D71-5027-4D3E-9506-C2E907A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190-5D2B-4F24-BFB8-BC26FEEF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AD2E9-2CFE-48A6-9600-8EC515D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3677-709B-4084-826C-3DCFA9F0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CDF83-066B-454E-B960-A2BA9087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5C9C-2D39-4800-8AA1-B4F2EC0C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15A8-ECFB-4BF1-83DC-EDDF50FC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0BD22-9D57-4DE4-A3B1-626B3858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CC92-4987-48A7-A9DB-0AB15B3B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ED87-E400-4791-AC2D-0BA4B2497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0505-8CA1-4140-96B8-807E3DB4DF1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9D3B-E0E2-454C-9A5E-AFB424B0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E991-9DD5-40F7-A64D-218527A12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A6C9-9B11-4519-9160-3F306536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en-US" sz="4800" dirty="0" err="1"/>
              <a:t>первоначальная</a:t>
            </a:r>
            <a:r>
              <a:rPr lang="en-US" sz="4800" dirty="0"/>
              <a:t> </a:t>
            </a:r>
            <a:r>
              <a:rPr lang="en-US" sz="4800" dirty="0" err="1"/>
              <a:t>миграция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2656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интерфейс</a:t>
            </a:r>
            <a:r>
              <a:rPr lang="en-US" sz="5400" dirty="0"/>
              <a:t> </a:t>
            </a:r>
            <a:r>
              <a:rPr lang="en-US" sz="5400" dirty="0" err="1"/>
              <a:t>админа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352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sz="7200" dirty="0"/>
              <a:t>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Реляционные базы данных 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8599" y="1512646"/>
            <a:ext cx="7696201" cy="38327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223" b="-58223"/>
          <a:stretch/>
        </p:blipFill>
        <p:spPr bwMode="auto">
          <a:xfrm>
            <a:off x="228600" y="238125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4" b="-33254"/>
          <a:stretch/>
        </p:blipFill>
        <p:spPr bwMode="auto">
          <a:xfrm>
            <a:off x="228600" y="238125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294" y="2313633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44" y="2103438"/>
            <a:ext cx="7456912" cy="3849687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630" y="2103438"/>
            <a:ext cx="7668739" cy="3849687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313" y="2103438"/>
            <a:ext cx="7699374" cy="3849687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06694"/>
            <a:ext cx="10058400" cy="2843174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333789"/>
            <a:ext cx="10058400" cy="1388985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«Имя продукта»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«Смеркалось, жаркий день бледнел неуловимо...»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373612"/>
            <a:ext cx="10058400" cy="1309338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43464"/>
            <a:ext cx="10058400" cy="3169635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69399"/>
            <a:ext cx="10058400" cy="3517764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54" y="2103438"/>
            <a:ext cx="9810492" cy="3849687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rmAutofit/>
          </a:bodyPr>
          <a:lstStyle/>
          <a:p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537585"/>
            <a:ext cx="10058400" cy="980694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548206"/>
            <a:ext cx="10058400" cy="960150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886008"/>
            <a:ext cx="10058400" cy="284546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</a:t>
            </a:r>
            <a:r>
              <a:rPr lang="en-US" dirty="0"/>
              <a:t>Orders </a:t>
            </a:r>
            <a:r>
              <a:rPr lang="ru-RU" dirty="0"/>
              <a:t>и </a:t>
            </a:r>
            <a:r>
              <a:rPr lang="en-US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912489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15396"/>
            <a:ext cx="10058400" cy="2825770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249913"/>
            <a:ext cx="10058400" cy="1556736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90125"/>
            <a:ext cx="10058400" cy="34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68222"/>
            <a:ext cx="10058400" cy="232011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52099"/>
            <a:ext cx="10058400" cy="2952364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NULL – </a:t>
            </a:r>
            <a:r>
              <a:rPr lang="ru-RU" dirty="0"/>
              <a:t>столбец не примет значение </a:t>
            </a:r>
            <a:r>
              <a:rPr lang="en-US" dirty="0"/>
              <a:t>NULL </a:t>
            </a:r>
            <a:r>
              <a:rPr lang="ru-RU" dirty="0"/>
              <a:t>при добавлении записей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 – </a:t>
            </a:r>
            <a:r>
              <a:rPr lang="ru-RU" dirty="0"/>
              <a:t>все значения столбца должны быть уникальными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 – </a:t>
            </a:r>
            <a:r>
              <a:rPr lang="ru-RU" dirty="0"/>
              <a:t>отмечает столбец как первичный ключ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FOREIGN KEY– </a:t>
            </a:r>
            <a:r>
              <a:rPr lang="ru-RU" dirty="0"/>
              <a:t>отмечает столбец как внешний ключ, тем самым связывая таблицы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0761" y="237744"/>
            <a:ext cx="7211877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Работа с дб в </a:t>
            </a:r>
            <a:r>
              <a:rPr lang="en-US" sz="3200" dirty="0"/>
              <a:t>SQLITE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95192-B186-4E18-BE25-0FBFA37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8004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Блог: модель и поля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321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1665</Words>
  <Application>Microsoft Office PowerPoint</Application>
  <PresentationFormat>Widescreen</PresentationFormat>
  <Paragraphs>324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Barlow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  <vt:lpstr>БАЗЫ ДАННЫХ</vt:lpstr>
      <vt:lpstr>Реляционные базы данных показывают отношения между различными типами данных в виде прямоугольных таблиц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DATABASE</vt:lpstr>
      <vt:lpstr>CREATE TABLE</vt:lpstr>
      <vt:lpstr>PowerPoint Presentation</vt:lpstr>
      <vt:lpstr>Типы данных</vt:lpstr>
      <vt:lpstr>DROP TABLE и ALTER TABLE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MySQL</vt:lpstr>
      <vt:lpstr>PostgreSQL</vt:lpstr>
      <vt:lpstr>SQLite</vt:lpstr>
      <vt:lpstr>DB Browser for SQLite</vt:lpstr>
      <vt:lpstr>Работа с дб в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2022-03-31T18:19:59Z</dcterms:created>
  <dcterms:modified xsi:type="dcterms:W3CDTF">2022-03-31T18:21:49Z</dcterms:modified>
</cp:coreProperties>
</file>