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5" r:id="rId3"/>
    <p:sldId id="326" r:id="rId4"/>
    <p:sldId id="327" r:id="rId5"/>
    <p:sldId id="328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риализация" id="{A6057D44-2797-48DA-A7AD-FB733D326730}">
          <p14:sldIdLst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Default Section" id="{E89DFB1F-C38E-4F39-8C46-729D11ADB46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dirty="0">
              <a:latin typeface="Jura" pitchFamily="2" charset="0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28C6-BE7F-4870-9953-42875EE1C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09EA9-8B16-435A-92DC-4DCB2F002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6758-7B85-439D-8001-7ACD606C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CBE5-C5CD-45F9-8DB7-E1AF0C3B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1A37-0B96-40B4-B24C-80E42E1C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566D-4FBC-47CD-B066-29D5B92F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0DD79-3180-41BE-B361-A4CC76F0A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E3D3-6E66-4165-9303-D1D14109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A6E9-8A72-4960-B9A1-06F72928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EC04-9968-4C47-AFB9-B6F24023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E24A9-2CE8-4679-8B26-40A5F6ACA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ACE41-E4AB-4DA8-82D8-8A4A2400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AB44-637C-400B-A3A3-01234561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18C4-B211-4C49-93C7-A550C005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8D76-D8E9-4100-8C46-BC1A5EA6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6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02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7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90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D9E0-DC0F-4C52-AE3A-AC581E68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97E3-EBF6-4B24-992D-F0A573F2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F8E4-A48B-44FA-8136-5BE4CF26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B5BC-3DEE-419F-98AD-048C7FEC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0189-C2BB-4E36-B7AA-BCAD78B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48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31E4-D517-413F-BA5D-659E93FC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6B5DE-53F9-4E8C-83E9-D2B950D2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BC49-A2FA-48DA-B0EB-91CE78F9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39C0-619E-4D6C-A3BE-52C5EA5C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DD17-6759-4610-8BF1-58919B95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1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D0C7-38AE-47DA-8BAA-735CE6D4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75F3-AD5A-44AB-B1B9-61731CC0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A7EEC-4825-4A53-88B2-C9D72138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4B4A-521E-4813-A601-6F32E3C7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5D93-C6FD-4CA2-BEF4-6FD569E5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FFFB6-D121-4E51-B81F-803AB88C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6ABF-826D-4A80-9ECF-DA9BC500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08E5-95C8-49C4-AA85-EE7F8B77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39FC7-3E5F-4757-BC94-07A0570B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FA118-9E57-4B92-97DD-B29A6A36D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E048B-2A52-4919-8C58-479A6A4D8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7492C-A42F-49EC-9F8A-600F9FD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2773F-FC25-41B2-A7C7-5F2FEA71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C3A5C-A8B4-4128-8B63-A4D7F58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982B-7377-441D-AF4C-7A892BFB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86F2-6388-4F74-9581-6726BCA4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60797-0614-4349-AD32-49F427B2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F834-8A39-409B-BCBC-FC150171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C2E60-1FA0-4D0C-BF52-6D5D2A5F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78A61-C17C-4B24-9607-B54E68EB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5FEB5-251C-4EF0-BE47-B4F1B8A7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9191-0BC9-422F-A1CE-E9B71763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A4F9-0212-49E2-A3FE-3321A6BC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E5822-51C2-4040-9832-201996E1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BF98D-1FDD-46E0-926E-9870820E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0E5A-553D-432D-B905-0E6A3598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4F553-8660-4E6D-8879-4025232C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9C54-A299-48CA-AC36-121B03AA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9DD3A-7D37-4205-A5E8-3D7191FB1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BAF2D-4937-4650-9E84-4529962BF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3489D-DD40-4154-BBA1-7D893957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E9F3C-0D59-4CEA-9F46-7EEAAADD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03117-420A-41A8-B896-4DCF1A0F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F5E9C-ECE3-4439-91AE-C5F9217E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6D38C-0EB3-426D-9CBE-3433B52F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F031-ED8B-41B6-BA58-78FE0944E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F091-B964-45C0-8E01-C447EF1798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6463-BDBC-4004-9397-BFE1FA45A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7E72-5F64-4466-8B8C-3CF6CE9E7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D084-CF6C-42DE-987D-6810D9D6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сериализация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97192-67BF-4EB1-A924-F49917B8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/>
              <a:t>Сериализация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8CB5B-5576-46C0-A8F5-EA7A831A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Сериализация это процесс конвертирования структурированных данных в формат, удобный для хранения и передачи, с возможностью вернуть данные к исходной структуре (десериализировать).</a:t>
            </a:r>
            <a:endParaRPr lang="en-US" dirty="0"/>
          </a:p>
        </p:txBody>
      </p:sp>
      <p:pic>
        <p:nvPicPr>
          <p:cNvPr id="7" name="Content Placeholder 6" descr="Building Brick Wall with solid fill">
            <a:extLst>
              <a:ext uri="{FF2B5EF4-FFF2-40B4-BE49-F238E27FC236}">
                <a16:creationId xmlns:a16="http://schemas.microsoft.com/office/drawing/2014/main" id="{39DFCA3C-528B-49A4-B0F7-65FB65F06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18960" y="1328394"/>
            <a:ext cx="3749040" cy="3749040"/>
          </a:xfrm>
        </p:spPr>
      </p:pic>
    </p:spTree>
    <p:extLst>
      <p:ext uri="{BB962C8B-B14F-4D97-AF65-F5344CB8AC3E}">
        <p14:creationId xmlns:p14="http://schemas.microsoft.com/office/powerpoint/2010/main" val="36766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ECCBD-3B7F-4685-A7F4-4B839E60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 (JavaScript Object Notation)</a:t>
            </a:r>
          </a:p>
        </p:txBody>
      </p:sp>
      <p:pic>
        <p:nvPicPr>
          <p:cNvPr id="3074" name="Picture 2" descr="JSON Format Example: JSON_TABLE function – IBM Developer">
            <a:extLst>
              <a:ext uri="{FF2B5EF4-FFF2-40B4-BE49-F238E27FC236}">
                <a16:creationId xmlns:a16="http://schemas.microsoft.com/office/drawing/2014/main" id="{B52902A3-F7B0-4001-ABE0-1B93B93FB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24940"/>
            <a:ext cx="6858000" cy="3703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D3D763-D8F6-4846-967E-1F4A7DC8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2DD3-1C3D-489B-8445-AE57AF1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0BAE0-8327-4E6D-B1D1-A69CF331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0DE55-0201-4DCC-8DE9-742321D24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Сериализация в </a:t>
            </a:r>
            <a:r>
              <a:rPr lang="en-US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en-US" sz="5400" dirty="0"/>
              <a:t> </a:t>
            </a:r>
            <a:r>
              <a:rPr lang="ru-RU" sz="5400" dirty="0"/>
              <a:t>и </a:t>
            </a:r>
            <a:r>
              <a:rPr lang="en-US" sz="5400" cap="none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924" y="1903278"/>
          <a:ext cx="11106151" cy="43121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Jura" pitchFamily="2" charset="0"/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Jura" pitchFamily="2" charset="0"/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Jura" pitchFamily="2" charset="0"/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Jura" pitchFamily="2" charset="0"/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ura" pitchFamily="2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2022-02-03T18:24:00Z</dcterms:created>
  <dcterms:modified xsi:type="dcterms:W3CDTF">2022-02-03T18:24:19Z</dcterms:modified>
</cp:coreProperties>
</file>