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исключая символ </a:t>
          </a:r>
          <a:r>
            <a:rPr lang="en-US" sz="23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300" kern="1200" dirty="0"/>
            <a:t> – </a:t>
          </a:r>
          <a:r>
            <a:rPr lang="ru-RU" sz="2300" kern="1200" dirty="0"/>
            <a:t>положительное целое число и ноль</a:t>
          </a:r>
          <a:endParaRPr lang="en-US" sz="23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300" kern="1200" dirty="0"/>
            <a:t> – </a:t>
          </a:r>
          <a:r>
            <a:rPr lang="ru-RU" sz="2300" kern="1200" dirty="0"/>
            <a:t>любые буквы и числа плюс символы </a:t>
          </a:r>
          <a:r>
            <a:rPr lang="en-US" sz="2300" kern="1200" dirty="0"/>
            <a:t>_ </a:t>
          </a:r>
          <a:r>
            <a:rPr lang="ru-RU" sz="2300" kern="1200" dirty="0"/>
            <a:t>и –</a:t>
          </a:r>
          <a:endParaRPr lang="en-US" sz="23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300" kern="1200" dirty="0"/>
            <a:t> – </a:t>
          </a:r>
          <a:r>
            <a:rPr lang="ru-RU" sz="2300" kern="1200" dirty="0"/>
            <a:t>айди в нижнем регистре, символы-разделители включены</a:t>
          </a:r>
          <a:endParaRPr lang="en-US" sz="23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включая символ </a:t>
          </a:r>
          <a:r>
            <a:rPr lang="en-US" sz="23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0870-30DA-45F7-A58C-FC33B3AA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EA292-520F-46AA-84AA-9D20BBB5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D6C2-E8D7-40D7-87E8-3A0E1D50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A24C-9C93-4166-B8DD-A60CB87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DF28-E522-4A8E-8676-05A95582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C669-3F28-43F8-BA97-61F912E6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EDDD-5F3F-4379-BB4A-1E858290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6048-4528-4775-8676-62B3F84B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817A-0F7F-423A-B293-43017306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8101-83C6-4634-A34C-8C97BA44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3A9FA-573C-4778-9EA6-3CB89CD00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E8B1-F60D-42A1-8D69-A27EE2D1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DA5E-FFFE-4207-B3F2-F6AD9DF3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B58C-B764-4E4B-909F-EBF903F0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6976-CDEC-4D57-88B7-1A11F14C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6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0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3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9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6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5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F0B-E106-440E-9024-26F718E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CD43-6C68-40CE-A515-1783B979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C230-89B1-49A6-BB40-B74BBA7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E437-74A4-45F7-9E08-4B8DF7B8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127D-FC03-46B1-95F9-BC67EA26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0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8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E24D-E822-4B5A-A721-86DC2613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A9A73-611D-43B8-93A5-7F1237BE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6948-B78D-4ACA-A8E9-851AED2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23C-18DB-4979-9C98-2A1C6839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F5DA-57C3-4A41-9288-DDF1D1E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CB7D-D330-4E53-95D4-31AC7B46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6A6E-45E0-4DED-9DC7-E87B77FE3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F83-2152-407B-A2EF-A5C8EBC0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D590-6B7C-4765-B802-80EBA712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F03A-1932-4CD5-9DE4-39F69D1A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3F66E-51ED-4DDA-AC82-7F0D1DE6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7342-C93A-45D6-BF1F-267969AA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5113-C7C5-4B7D-8E69-7BB0B72E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80F0-A0D2-4C4B-A5DA-4A9FD88D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7B38-9E7C-43C4-A19A-DA59A8D0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22F3-D3A7-4FB1-84C7-06113E89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F78CA-4341-4F21-B51E-7F076A4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24D43-6337-465F-8873-0DC65C45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978F1-5010-4BD0-A2C9-39605E8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9DFB-6826-4AB7-A50C-452CCCA3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E9327-5F75-4210-92B9-36A071C5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F808-B6EA-436C-872C-EA5DA0A8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5E46D-0F7B-439B-9676-5FBB5E0F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85895-34E5-4F87-BFCA-33A8D33C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4EE37-C8E4-4E37-A3AD-F29406B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E625B-A72A-4CA6-BC06-E1133BCA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8634-A8F0-4FC4-B68D-CF8FEE7D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9E0E-1D81-4848-8465-12F02EE3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C9CE-7BA6-42DC-80C1-9E2930DA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7413-296D-4D47-BB90-DB03004F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48FC-63F4-419F-847F-04E10C2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5B0B2-3572-46E6-963C-61DD8C10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D3E8-517D-4006-BC97-1BB70E64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4C1C9-3B46-4A66-9F9A-A8023FA4A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638F7-D65C-4419-B18C-82EE4FA6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5173-C987-40EC-895F-AA685E76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8BE2-9432-4D0C-8D1C-0CB4838C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A3F54-AD7F-424F-9CC0-41605A47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AAF14-1EE9-4587-8E68-6E838027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BEE00-ADA2-42F0-91C9-8ADAAA84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DAAF-DE32-4EB1-8ADD-763FBD340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6BF8-5BF2-4733-8203-F40965E1A8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207E-E0E6-4524-BBBE-FF2C65BE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48FE-5754-422B-A40D-E7925757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AD91-9335-4FC5-9F36-1AFD80769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ORM</dc:title>
  <dc:creator>Mikita Tsiarentsyeu</dc:creator>
  <cp:lastModifiedBy>Mikita Tsiarentsyeu</cp:lastModifiedBy>
  <cp:revision>1</cp:revision>
  <dcterms:created xsi:type="dcterms:W3CDTF">2022-04-05T18:31:44Z</dcterms:created>
  <dcterms:modified xsi:type="dcterms:W3CDTF">2022-04-05T18:32:08Z</dcterms:modified>
</cp:coreProperties>
</file>