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схема </a:t>
          </a:r>
          <a:r>
            <a:rPr lang="en-US" dirty="0">
              <a:latin typeface="Jura" pitchFamily="2" charset="0"/>
              <a:ea typeface="Jura" pitchFamily="2" charset="0"/>
            </a:rPr>
            <a:t>URL</a:t>
          </a:r>
          <a:r>
            <a:rPr lang="ru-RU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dirty="0">
              <a:latin typeface="Jura" pitchFamily="2" charset="0"/>
              <a:ea typeface="Jura" pitchFamily="2" charset="0"/>
            </a:rPr>
            <a:t> +</a:t>
          </a:r>
          <a:r>
            <a:rPr lang="ru-RU" dirty="0">
              <a:latin typeface="Jura" pitchFamily="2" charset="0"/>
              <a:ea typeface="Jura" pitchFamily="2" charset="0"/>
            </a:rPr>
            <a:t> 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 ≈ 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Шаблон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URL pattern</a:t>
          </a:r>
          <a:r>
            <a:rPr lang="ru-RU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Центральный компонент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Хранит данные</a:t>
          </a:r>
          <a:r>
            <a:rPr lang="en-US" dirty="0">
              <a:latin typeface="Jura" pitchFamily="2" charset="0"/>
            </a:rPr>
            <a:t>/</a:t>
          </a:r>
          <a:r>
            <a:rPr lang="ru-RU" dirty="0">
              <a:latin typeface="Jura" pitchFamily="2" charset="0"/>
            </a:rPr>
            <a:t>состояние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Содержит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Jura" pitchFamily="2" charset="0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Отображает данные модели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Может</a:t>
          </a:r>
          <a:r>
            <a:rPr lang="ru-RU" dirty="0">
              <a:latin typeface="Jura" pitchFamily="2" charset="0"/>
            </a:rPr>
            <a:t> содержать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Посредник между моделью и представлением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Содержит логику управления запросами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58925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625187"/>
        <a:ext cx="6725476" cy="1224858"/>
      </dsp:txXfrm>
    </dsp:sp>
    <dsp:sp modelId="{C5A4F0E5-93DE-4D18-8A62-37B2A1446D65}">
      <dsp:nvSpPr>
        <dsp:cNvPr id="0" name=""/>
        <dsp:cNvSpPr/>
      </dsp:nvSpPr>
      <dsp:spPr>
        <a:xfrm>
          <a:off x="0" y="1988308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2054570"/>
        <a:ext cx="6725476" cy="1224858"/>
      </dsp:txXfrm>
    </dsp:sp>
    <dsp:sp modelId="{AB0E83DE-DF42-404A-BC61-A54FAF70D97F}">
      <dsp:nvSpPr>
        <dsp:cNvPr id="0" name=""/>
        <dsp:cNvSpPr/>
      </dsp:nvSpPr>
      <dsp:spPr>
        <a:xfrm>
          <a:off x="0" y="3417691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3483953"/>
        <a:ext cx="6725476" cy="12248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схема </a:t>
          </a:r>
          <a:r>
            <a:rPr lang="en-US" sz="3800" kern="1200" dirty="0">
              <a:latin typeface="Jura" pitchFamily="2" charset="0"/>
              <a:ea typeface="Jura" pitchFamily="2" charset="0"/>
            </a:rPr>
            <a:t>URL</a:t>
          </a:r>
          <a:r>
            <a:rPr lang="ru-RU" sz="3800" kern="1200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sz="3800" kern="1200" dirty="0">
              <a:latin typeface="Jura" pitchFamily="2" charset="0"/>
              <a:ea typeface="Jura" pitchFamily="2" charset="0"/>
            </a:rPr>
            <a:t> +</a:t>
          </a:r>
          <a:r>
            <a:rPr lang="ru-RU" sz="3800" kern="1200" dirty="0">
              <a:latin typeface="Jura" pitchFamily="2" charset="0"/>
              <a:ea typeface="Jura" pitchFamily="2" charset="0"/>
            </a:rPr>
            <a:t> контроллер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модель ≈ модель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Шаблон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Jura" pitchFamily="2" charset="0"/>
              <a:ea typeface="Jura" pitchFamily="2" charset="0"/>
            </a:rPr>
            <a:t>URL pattern</a:t>
          </a:r>
          <a:r>
            <a:rPr lang="ru-RU" sz="1600" kern="1200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Центральный компонент</a:t>
          </a:r>
          <a:endParaRPr lang="en-US" sz="51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Хранит данные</a:t>
          </a:r>
          <a:r>
            <a:rPr lang="en-US" sz="5100" kern="1200" dirty="0">
              <a:latin typeface="Jura" pitchFamily="2" charset="0"/>
            </a:rPr>
            <a:t>/</a:t>
          </a:r>
          <a:r>
            <a:rPr lang="ru-RU" sz="5100" kern="1200" dirty="0">
              <a:latin typeface="Jura" pitchFamily="2" charset="0"/>
            </a:rPr>
            <a:t>состояние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Содержит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Jura" pitchFamily="2" charset="0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Отображает данные модели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i="0" kern="1200" dirty="0">
              <a:latin typeface="Jura" pitchFamily="2" charset="0"/>
            </a:rPr>
            <a:t>Может</a:t>
          </a:r>
          <a:r>
            <a:rPr lang="ru-RU" sz="5100" kern="1200" dirty="0">
              <a:latin typeface="Jura" pitchFamily="2" charset="0"/>
            </a:rPr>
            <a:t> содержать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Посредник между моделью и представлением</a:t>
          </a:r>
          <a:endParaRPr lang="en-US" sz="36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Jura" pitchFamily="2" charset="0"/>
            </a:rPr>
            <a:t>Содержит логику управления запросами</a:t>
          </a:r>
          <a:endParaRPr lang="en-US" sz="36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0FEF-3234-4C3D-87FC-ECF959EF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C5209-91EE-4C1A-A4DB-EDB566C0D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DDA8-2917-4F65-AB3D-F5D01182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6995-3CE4-45E9-A9A2-2712D7C2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5AD8-42DB-4865-AF35-CEA6BB44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4438-B6A1-431B-9AF2-8CF3AAC3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DFFA-57B2-4FA9-8566-CF7DA18B4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5FF78-96C4-4AB3-8849-96A825F2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CAF6-AC19-4B39-A5B6-A5A84EB4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232E1-AEB5-49AD-BC19-8A2C94E6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831F3-C8F0-4909-B02B-69E4C4ACE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98809-B4E2-4B5C-9A11-FEAC68750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C8AE-44DA-4D86-96A7-2424CB6A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D8AE-5F3E-4665-A0F6-32EFE968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5AFB-3AF1-434A-B989-1DBC7451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8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26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59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3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40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7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F30D-E41E-47BD-A25C-A24A7B48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FBEB-0D8E-4096-828B-7EA798D1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F26E-9EFD-4992-9412-9759BAF3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D133-D408-4861-B6A1-5CF4861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E13C-F1D4-4712-928B-AB4E1F8D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32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9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C77A-E951-482B-ACB6-5D3B3303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D331-1EFB-45A2-AC4B-BAFDBF46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0C8A-A776-4C97-8B95-B7DC341B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2D01-6592-4515-9954-4936CD61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0554-0A67-47CA-9540-7675A2FF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4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39B5-CA60-40C6-8947-B7201D71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4E44-C23B-4A43-996E-379F8C2D1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FC9C-49E1-4F55-B88E-8598F00CB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AAC27-5E82-4001-96F8-3ABA5DD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6782D-3BE7-4851-8349-5B7CE70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C32A-C346-4316-A723-1A9AAC02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13C6-F645-4F1C-8DDA-F014E75E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EB51-AFB3-48C7-AF6C-6B619CBB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EC7F-4D3B-481C-BFF5-5DECE362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660E-CB05-4E14-92D8-325A5E87C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9DF42-4440-4C05-AB10-E66B4E8CE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194C2-62B0-4F77-88CB-C68BA831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44F47-D242-4FC1-A404-432FFE78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72C08-3401-4499-A848-F73E20A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9097-B98C-4A49-A638-DB2466B5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77864-A89D-41B4-9CA6-E45D051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40E62-9628-4382-936E-7FEBA191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07945-7C9B-4A1E-BA75-D07B42F6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6F8EE-F6EE-448E-8434-C4590553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ECC0D-FD85-409C-A4B1-128C7643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C299D-868E-44DB-B4F7-AD70A53B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4E3F-6EE8-4FBB-BAA4-44D7D4C2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BABC-4356-4A11-AA8E-FDABD4CD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BAA5-3271-45C1-BE1F-C1DAB4CC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069B8-D46A-46F1-855F-451C2888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42EF0-1BFE-4C24-B2CD-107388EB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48C0-B168-4D68-9CD5-D334647D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A268-9EC0-4827-808B-85DBFE09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E9ED0-C262-465B-8DB0-C128BD27E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1A531-B26E-4681-90EB-AE6A36D7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0711-14A6-47B0-BD06-DD916360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B8B6E-3429-4835-9414-BB9E8EAE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E0A9-7AF6-4652-A482-D99219B5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B85C8-F19F-4567-BF50-716861C6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BD62F-D47C-45ED-8001-EBCEE5234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163F-1491-4094-B934-2C0171304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DC26-023F-484B-9B8B-AFEDC8FF905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70EB-0050-479A-8E1B-F523EBFAA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31D0-DB14-4C40-9CD8-E2D981A67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824E-0B34-43F6-B912-A409941D3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Введение в </a:t>
            </a:r>
            <a:r>
              <a:rPr lang="en-US" sz="7200" dirty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927" y="2103438"/>
            <a:ext cx="4928145" cy="3849687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Установка</a:t>
            </a:r>
            <a:r>
              <a:rPr lang="en-US" sz="5400" dirty="0"/>
              <a:t> Django</a:t>
            </a:r>
            <a:br>
              <a:rPr lang="en-US" sz="5400" dirty="0"/>
            </a:br>
            <a:r>
              <a:rPr lang="en-US" sz="20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pip install </a:t>
            </a:r>
            <a:r>
              <a:rPr lang="en-US" sz="20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F7BCD-2610-478C-9C8F-C07E6B1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85158-F1D3-40B6-9781-EB1CEA9B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B1235C6-BB77-4029-9EB2-FC4532A50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43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Создание проекта:</a:t>
            </a:r>
            <a:br>
              <a:rPr lang="ru-RU" sz="5400" dirty="0"/>
            </a:b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-admin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startproject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  <a:b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runserver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496" y="2097987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2" y="2213040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043" y="4252239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3" y="4620858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20CEE9-F528-408B-A529-CFCB85039D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2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Введение в 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Mikita Tsiarentsyeu</dc:creator>
  <cp:lastModifiedBy>Mikita Tsiarentsyeu</cp:lastModifiedBy>
  <cp:revision>1</cp:revision>
  <dcterms:created xsi:type="dcterms:W3CDTF">2022-03-24T18:22:17Z</dcterms:created>
  <dcterms:modified xsi:type="dcterms:W3CDTF">2022-03-24T18:23:05Z</dcterms:modified>
</cp:coreProperties>
</file>