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8" r:id="rId3"/>
    <p:sldId id="299" r:id="rId4"/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pyramid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42B705F9-9ABB-47B2-8BB1-A8387ED4F2FD}" type="pres">
      <dgm:prSet presAssocID="{B7623AE9-2E16-4569-8880-EACCBDB4D8E0}" presName="compositeShape" presStyleCnt="0">
        <dgm:presLayoutVars>
          <dgm:dir/>
          <dgm:resizeHandles/>
        </dgm:presLayoutVars>
      </dgm:prSet>
      <dgm:spPr/>
    </dgm:pt>
    <dgm:pt modelId="{F3D3AC1C-EC78-4BC8-8FB4-950B7FFD6719}" type="pres">
      <dgm:prSet presAssocID="{B7623AE9-2E16-4569-8880-EACCBDB4D8E0}" presName="pyramid" presStyleLbl="node1" presStyleIdx="0" presStyleCnt="1"/>
      <dgm:spPr/>
    </dgm:pt>
    <dgm:pt modelId="{6D1B239A-C5B3-4140-8E09-40821AF359B9}" type="pres">
      <dgm:prSet presAssocID="{B7623AE9-2E16-4569-8880-EACCBDB4D8E0}" presName="theList" presStyleCnt="0"/>
      <dgm:spPr/>
    </dgm:pt>
    <dgm:pt modelId="{2D0C62D9-367A-432A-890F-7BEF027FC2FB}" type="pres">
      <dgm:prSet presAssocID="{D367357B-F405-4C78-AA0E-FEE935E19A91}" presName="aNode" presStyleLbl="fgAcc1" presStyleIdx="0" presStyleCnt="3">
        <dgm:presLayoutVars>
          <dgm:bulletEnabled val="1"/>
        </dgm:presLayoutVars>
      </dgm:prSet>
      <dgm:spPr/>
    </dgm:pt>
    <dgm:pt modelId="{56904E92-DEEA-4014-8D78-0F228389C903}" type="pres">
      <dgm:prSet presAssocID="{D367357B-F405-4C78-AA0E-FEE935E19A91}" presName="aSpace" presStyleCnt="0"/>
      <dgm:spPr/>
    </dgm:pt>
    <dgm:pt modelId="{573EF314-DC18-4C77-9CB0-6A589C9BE428}" type="pres">
      <dgm:prSet presAssocID="{5F10AE9E-950C-456F-8016-8DBE3D19E196}" presName="aNode" presStyleLbl="fgAcc1" presStyleIdx="1" presStyleCnt="3">
        <dgm:presLayoutVars>
          <dgm:bulletEnabled val="1"/>
        </dgm:presLayoutVars>
      </dgm:prSet>
      <dgm:spPr/>
    </dgm:pt>
    <dgm:pt modelId="{DE458B07-0C7F-439A-9A9C-BDC315D61946}" type="pres">
      <dgm:prSet presAssocID="{5F10AE9E-950C-456F-8016-8DBE3D19E196}" presName="aSpace" presStyleCnt="0"/>
      <dgm:spPr/>
    </dgm:pt>
    <dgm:pt modelId="{3655CA42-AE56-4B5D-ACBC-CF3F4C4A26E3}" type="pres">
      <dgm:prSet presAssocID="{3F8F5B35-AB2F-4FD4-8792-4FFEDFD2A0AB}" presName="aNode" presStyleLbl="fgAcc1" presStyleIdx="2" presStyleCnt="3">
        <dgm:presLayoutVars>
          <dgm:bulletEnabled val="1"/>
        </dgm:presLayoutVars>
      </dgm:prSet>
      <dgm:spPr/>
    </dgm:pt>
    <dgm:pt modelId="{A62BF1BC-2165-4EFA-BD73-ED6AB5DCE1B2}" type="pres">
      <dgm:prSet presAssocID="{3F8F5B35-AB2F-4FD4-8792-4FFEDFD2A0AB}" presName="aSpace" presStyleCnt="0"/>
      <dgm:spPr/>
    </dgm:pt>
  </dgm:ptLst>
  <dgm:cxnLst>
    <dgm:cxn modelId="{7381B404-CD3F-4708-B728-A32660535BF6}" type="presOf" srcId="{D367357B-F405-4C78-AA0E-FEE935E19A91}" destId="{2D0C62D9-367A-432A-890F-7BEF027FC2FB}" srcOrd="0" destOrd="0" presId="urn:microsoft.com/office/officeart/2005/8/layout/pyramid2"/>
    <dgm:cxn modelId="{7880590A-25FD-4190-BA4A-7ED83DAE3395}" type="presOf" srcId="{3F8F5B35-AB2F-4FD4-8792-4FFEDFD2A0AB}" destId="{3655CA42-AE56-4B5D-ACBC-CF3F4C4A26E3}" srcOrd="0" destOrd="0" presId="urn:microsoft.com/office/officeart/2005/8/layout/pyramid2"/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099CB72-9C1F-49BB-8756-72E50C852F18}" type="presOf" srcId="{5F10AE9E-950C-456F-8016-8DBE3D19E196}" destId="{573EF314-DC18-4C77-9CB0-6A589C9BE428}" srcOrd="0" destOrd="0" presId="urn:microsoft.com/office/officeart/2005/8/layout/pyramid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59172DC2-8CDF-4E04-8659-F31ADA1D07E9}" type="presOf" srcId="{B7623AE9-2E16-4569-8880-EACCBDB4D8E0}" destId="{42B705F9-9ABB-47B2-8BB1-A8387ED4F2FD}" srcOrd="0" destOrd="0" presId="urn:microsoft.com/office/officeart/2005/8/layout/pyramid2"/>
    <dgm:cxn modelId="{5A53580C-3173-4AC8-856C-5F72936E1BE2}" type="presParOf" srcId="{42B705F9-9ABB-47B2-8BB1-A8387ED4F2FD}" destId="{F3D3AC1C-EC78-4BC8-8FB4-950B7FFD6719}" srcOrd="0" destOrd="0" presId="urn:microsoft.com/office/officeart/2005/8/layout/pyramid2"/>
    <dgm:cxn modelId="{098FC6F6-2D49-4011-A6B8-6D469D1C9A6A}" type="presParOf" srcId="{42B705F9-9ABB-47B2-8BB1-A8387ED4F2FD}" destId="{6D1B239A-C5B3-4140-8E09-40821AF359B9}" srcOrd="1" destOrd="0" presId="urn:microsoft.com/office/officeart/2005/8/layout/pyramid2"/>
    <dgm:cxn modelId="{E4489F69-5E96-4A1D-BA59-710F8CD6E893}" type="presParOf" srcId="{6D1B239A-C5B3-4140-8E09-40821AF359B9}" destId="{2D0C62D9-367A-432A-890F-7BEF027FC2FB}" srcOrd="0" destOrd="0" presId="urn:microsoft.com/office/officeart/2005/8/layout/pyramid2"/>
    <dgm:cxn modelId="{7217FB62-49FB-4EF3-B02B-2CDAA5177228}" type="presParOf" srcId="{6D1B239A-C5B3-4140-8E09-40821AF359B9}" destId="{56904E92-DEEA-4014-8D78-0F228389C903}" srcOrd="1" destOrd="0" presId="urn:microsoft.com/office/officeart/2005/8/layout/pyramid2"/>
    <dgm:cxn modelId="{55ACE6DA-5969-4502-9D72-2B53578ACE55}" type="presParOf" srcId="{6D1B239A-C5B3-4140-8E09-40821AF359B9}" destId="{573EF314-DC18-4C77-9CB0-6A589C9BE428}" srcOrd="2" destOrd="0" presId="urn:microsoft.com/office/officeart/2005/8/layout/pyramid2"/>
    <dgm:cxn modelId="{862B9B8E-E272-4767-8F22-87E3F6FB956C}" type="presParOf" srcId="{6D1B239A-C5B3-4140-8E09-40821AF359B9}" destId="{DE458B07-0C7F-439A-9A9C-BDC315D61946}" srcOrd="3" destOrd="0" presId="urn:microsoft.com/office/officeart/2005/8/layout/pyramid2"/>
    <dgm:cxn modelId="{F55B14F1-FB17-48DE-A698-D8A373C904B0}" type="presParOf" srcId="{6D1B239A-C5B3-4140-8E09-40821AF359B9}" destId="{3655CA42-AE56-4B5D-ACBC-CF3F4C4A26E3}" srcOrd="4" destOrd="0" presId="urn:microsoft.com/office/officeart/2005/8/layout/pyramid2"/>
    <dgm:cxn modelId="{CEB8A012-B88A-4095-8800-351AA3F1ECA6}" type="presParOf" srcId="{6D1B239A-C5B3-4140-8E09-40821AF359B9}" destId="{A62BF1BC-2165-4EFA-BD73-ED6AB5DCE1B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3AC1C-EC78-4BC8-8FB4-950B7FFD6719}">
      <dsp:nvSpPr>
        <dsp:cNvPr id="0" name=""/>
        <dsp:cNvSpPr/>
      </dsp:nvSpPr>
      <dsp:spPr>
        <a:xfrm>
          <a:off x="361949" y="0"/>
          <a:ext cx="5334000" cy="53340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62D9-367A-432A-890F-7BEF027FC2FB}">
      <dsp:nvSpPr>
        <dsp:cNvPr id="0" name=""/>
        <dsp:cNvSpPr/>
      </dsp:nvSpPr>
      <dsp:spPr>
        <a:xfrm>
          <a:off x="3028949" y="53626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597902"/>
        <a:ext cx="3343824" cy="1139381"/>
      </dsp:txXfrm>
    </dsp:sp>
    <dsp:sp modelId="{573EF314-DC18-4C77-9CB0-6A589C9BE428}">
      <dsp:nvSpPr>
        <dsp:cNvPr id="0" name=""/>
        <dsp:cNvSpPr/>
      </dsp:nvSpPr>
      <dsp:spPr>
        <a:xfrm>
          <a:off x="3028949" y="195675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2018392"/>
        <a:ext cx="3343824" cy="1139381"/>
      </dsp:txXfrm>
    </dsp:sp>
    <dsp:sp modelId="{3655CA42-AE56-4B5D-ACBC-CF3F4C4A26E3}">
      <dsp:nvSpPr>
        <dsp:cNvPr id="0" name=""/>
        <dsp:cNvSpPr/>
      </dsp:nvSpPr>
      <dsp:spPr>
        <a:xfrm>
          <a:off x="3028949" y="3377245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3438883"/>
        <a:ext cx="3343824" cy="1139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40F4-2F1D-4DAC-8762-5553A770F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EBE02-EDA0-47BA-9D6A-FD9815459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AA137-EE32-441D-93DC-5DFBC5AB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6E1E-9E09-4C3C-8EEC-F7EE117A610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95E5C-3CDF-425D-9B57-15762021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4AD7-F857-4490-8ECE-4EC4C6FE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C367-CB00-427C-935D-D5D43720C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9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0C43-64C7-438D-8488-92B36864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83FDE-5894-4052-B116-B0773DD64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9ACB2-AB7A-434E-95F8-890CF7F6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6E1E-9E09-4C3C-8EEC-F7EE117A610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EC20-613A-49E9-96AE-BCDB7F28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A52CC-91A0-4BF3-BBC0-F6234F8E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C367-CB00-427C-935D-D5D43720C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5C757-08FB-462B-BEDF-01554B924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2A16A-33A2-4A9A-AEF0-BB6B38332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9783-7F1B-4031-9693-522BF84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6E1E-9E09-4C3C-8EEC-F7EE117A610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EDC0C-329F-4129-AABE-D9E43C63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6EC4-4218-47F2-9701-9BE3704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C367-CB00-427C-935D-D5D43720C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0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7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4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79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4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81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0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38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6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FF44-829D-480C-A9CD-25065FCD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F884-9167-41BC-82F7-10803001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4C95-7C76-48C3-89ED-910BA777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6E1E-9E09-4C3C-8EEC-F7EE117A610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99B4-2A5A-4AC0-8035-40190EA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E1A49-B7BB-43B8-8043-D4FE64AC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C367-CB00-427C-935D-D5D43720C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3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12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5C54-5E86-49E6-B81B-7133FB4D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2616C-1BD2-4BF4-9196-4B2E73526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72E17-3C17-4635-9687-60B5CE7C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6E1E-9E09-4C3C-8EEC-F7EE117A610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9056-DC7D-497E-AA0B-5970F11E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D0D8-1340-4D67-918A-30791B78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C367-CB00-427C-935D-D5D43720C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2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9F1A-58BA-4F53-A811-8E033332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AD61-452E-4AEB-A8E9-578EE4E5B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42C69-CD33-46EB-A429-C2255FD52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2A16A-0925-4718-BEEC-F743A046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6E1E-9E09-4C3C-8EEC-F7EE117A610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971F0-6A62-405A-8290-F4F750BD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4B7A9-D3EB-4A44-8B5A-60D64D43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C367-CB00-427C-935D-D5D43720C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F482-FF6E-4CFF-9897-943739E7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8E615-5C3D-4A77-96E6-7B839318B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D5A5B-A86D-4764-9968-6A98885E8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014B7-29C1-4E7B-80EF-438752CFC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A35BC-1E08-4C0E-B5ED-7184A0A38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F254B-E6EA-48D1-8B62-491C6391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6E1E-9E09-4C3C-8EEC-F7EE117A610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99EC1-5E14-4ED7-B4E5-28AE4754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31C02-BB5E-48DA-86E6-1FA446FA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C367-CB00-427C-935D-D5D43720C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1C3F-4941-4BCA-87AE-2430A696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47590-1D71-4B5A-9057-36D969F2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6E1E-9E09-4C3C-8EEC-F7EE117A610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E8288-3744-4086-AD0E-9F1E66B8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F884C-FAD1-4D79-B68C-DD83D838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C367-CB00-427C-935D-D5D43720C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5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305FB-496A-4E17-956C-D65E1348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6E1E-9E09-4C3C-8EEC-F7EE117A610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F063D-8E70-40B1-AE47-20DDE850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C8E3A-75DF-4554-9CEB-96690314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C367-CB00-427C-935D-D5D43720C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0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077C-33FD-41B3-BB7B-0AEADB41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EBBA-CD16-4BDA-9836-C5B3DFA09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1795D-1EFD-4F23-B984-1C0CC681F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F9FC-FED0-466E-8AC2-DB0F7BB0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6E1E-9E09-4C3C-8EEC-F7EE117A610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5CF7A-B67E-47E3-9858-47579409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EC7C0-1F21-4E99-B636-979EEA9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C367-CB00-427C-935D-D5D43720C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8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C128-BD3B-4E7B-B4D4-D04796C4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E8E2D-7F4C-4E12-9193-E2A7B3200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830D3-91F7-4CA5-8BB2-2D88019E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ADCC-3487-45AD-A74E-86500351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6E1E-9E09-4C3C-8EEC-F7EE117A610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7CAFC-B815-4E65-B2C7-ABA66A12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16C85-4EE6-4A69-851A-CD28377F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C367-CB00-427C-935D-D5D43720C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0BCEC-E704-4B93-B8DD-5B3FEF60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F2A57-2439-4A59-8EAC-3B99F5F7A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8579D-8EE5-4310-998B-01D05680F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6E1E-9E09-4C3C-8EEC-F7EE117A610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ED52-D2CA-4634-A8C8-467310678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549E9-0895-4BF6-857C-479AA5E27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C367-CB00-427C-935D-D5D43720C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9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коллекции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D3E7A8-C8BC-4492-887A-857B23D8F5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4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Уравнение</a:t>
            </a:r>
            <a:r>
              <a:rPr lang="ru-RU" sz="5400" dirty="0"/>
              <a:t> </a:t>
            </a:r>
            <a:br>
              <a:rPr lang="ru-RU" sz="5400" dirty="0"/>
            </a:b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 = </a:t>
            </a:r>
            <a:r>
              <a:rPr lang="en-US" sz="5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kx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+ b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5636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коллекции</vt:lpstr>
      <vt:lpstr>Тип list</vt:lpstr>
      <vt:lpstr>Уравнение  y = kx +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2022-01-18T18:26:22Z</dcterms:created>
  <dcterms:modified xsi:type="dcterms:W3CDTF">2022-01-18T18:27:01Z</dcterms:modified>
</cp:coreProperties>
</file>