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355" r:id="rId3"/>
    <p:sldId id="356" r:id="rId4"/>
    <p:sldId id="357" r:id="rId5"/>
    <p:sldId id="358" r:id="rId6"/>
    <p:sldId id="359" r:id="rId7"/>
    <p:sldId id="360" r:id="rId8"/>
    <p:sldId id="64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Модули" id="{264470B4-D926-41F1-9D40-7C82E1B50C26}">
          <p14:sldIdLst>
            <p14:sldId id="355"/>
            <p14:sldId id="356"/>
            <p14:sldId id="357"/>
            <p14:sldId id="358"/>
            <p14:sldId id="359"/>
            <p14:sldId id="360"/>
            <p14:sldId id="64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02" y="6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D13054C-C066-46A9-A0FB-41E66991FDAE}" type="doc">
      <dgm:prSet loTypeId="urn:microsoft.com/office/officeart/2005/8/layout/vList2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DC214EC1-1EFA-4325-88E1-B098D1255F40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повторное использование кода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AEA4CA9F-3E63-435D-B3F1-BBE3392626B6}" type="parTrans" cxnId="{FE2AF09D-7C8F-4EE5-A343-BF5644F01A2E}">
      <dgm:prSet/>
      <dgm:spPr/>
      <dgm:t>
        <a:bodyPr/>
        <a:lstStyle/>
        <a:p>
          <a:endParaRPr lang="en-US"/>
        </a:p>
      </dgm:t>
    </dgm:pt>
    <dgm:pt modelId="{A007EBBD-D9F8-41D4-BA37-B32BD2B7D716}" type="sibTrans" cxnId="{FE2AF09D-7C8F-4EE5-A343-BF5644F01A2E}">
      <dgm:prSet/>
      <dgm:spPr/>
      <dgm:t>
        <a:bodyPr/>
        <a:lstStyle/>
        <a:p>
          <a:endParaRPr lang="en-US"/>
        </a:p>
      </dgm:t>
    </dgm:pt>
    <dgm:pt modelId="{405BFF59-7B2F-4C55-83DE-A22843F64C72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разделение на пространства имён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94B49056-E1A5-4FC1-89F3-F2EE00CFE40B}" type="parTrans" cxnId="{FAC31C23-C7D3-4522-B498-92CAEC1AB07F}">
      <dgm:prSet/>
      <dgm:spPr/>
      <dgm:t>
        <a:bodyPr/>
        <a:lstStyle/>
        <a:p>
          <a:endParaRPr lang="en-US"/>
        </a:p>
      </dgm:t>
    </dgm:pt>
    <dgm:pt modelId="{FA2F0C6E-B750-44B8-9F98-3F0B90D2AF9D}" type="sibTrans" cxnId="{FAC31C23-C7D3-4522-B498-92CAEC1AB07F}">
      <dgm:prSet/>
      <dgm:spPr/>
      <dgm:t>
        <a:bodyPr/>
        <a:lstStyle/>
        <a:p>
          <a:endParaRPr lang="en-US"/>
        </a:p>
      </dgm:t>
    </dgm:pt>
    <dgm:pt modelId="{1FCCA99B-21D3-4C25-B822-A4BAAFCF6452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создание единой точки доступа к функциональности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60751F99-A2B8-49CD-8E53-CF34E3B2BA8A}" type="parTrans" cxnId="{A521D13F-D6AF-4697-84C3-4AE2763B120A}">
      <dgm:prSet/>
      <dgm:spPr/>
      <dgm:t>
        <a:bodyPr/>
        <a:lstStyle/>
        <a:p>
          <a:endParaRPr lang="en-US"/>
        </a:p>
      </dgm:t>
    </dgm:pt>
    <dgm:pt modelId="{C7D33F74-D0E1-4402-9B3B-1C6DEA2CB0E2}" type="sibTrans" cxnId="{A521D13F-D6AF-4697-84C3-4AE2763B120A}">
      <dgm:prSet/>
      <dgm:spPr/>
      <dgm:t>
        <a:bodyPr/>
        <a:lstStyle/>
        <a:p>
          <a:endParaRPr lang="en-US"/>
        </a:p>
      </dgm:t>
    </dgm:pt>
    <dgm:pt modelId="{21D1CA3E-241A-45AD-AFAF-23B206821AE5}" type="pres">
      <dgm:prSet presAssocID="{DD13054C-C066-46A9-A0FB-41E66991FDAE}" presName="linear" presStyleCnt="0">
        <dgm:presLayoutVars>
          <dgm:animLvl val="lvl"/>
          <dgm:resizeHandles val="exact"/>
        </dgm:presLayoutVars>
      </dgm:prSet>
      <dgm:spPr/>
    </dgm:pt>
    <dgm:pt modelId="{D54C86AF-EE4A-4EBE-9D79-04D31F8BF9D1}" type="pres">
      <dgm:prSet presAssocID="{DC214EC1-1EFA-4325-88E1-B098D1255F40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1855C235-4043-47B7-82F4-15C1F5290EDC}" type="pres">
      <dgm:prSet presAssocID="{A007EBBD-D9F8-41D4-BA37-B32BD2B7D716}" presName="spacer" presStyleCnt="0"/>
      <dgm:spPr/>
    </dgm:pt>
    <dgm:pt modelId="{C4DFB42E-1654-44E0-9740-0ED7624BD8F6}" type="pres">
      <dgm:prSet presAssocID="{405BFF59-7B2F-4C55-83DE-A22843F64C72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BDB79B9E-5FDA-4D4A-9BDC-353F6F177899}" type="pres">
      <dgm:prSet presAssocID="{FA2F0C6E-B750-44B8-9F98-3F0B90D2AF9D}" presName="spacer" presStyleCnt="0"/>
      <dgm:spPr/>
    </dgm:pt>
    <dgm:pt modelId="{B0673193-A57B-4480-A2F7-C992D5661E7B}" type="pres">
      <dgm:prSet presAssocID="{1FCCA99B-21D3-4C25-B822-A4BAAFCF6452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FAC31C23-C7D3-4522-B498-92CAEC1AB07F}" srcId="{DD13054C-C066-46A9-A0FB-41E66991FDAE}" destId="{405BFF59-7B2F-4C55-83DE-A22843F64C72}" srcOrd="1" destOrd="0" parTransId="{94B49056-E1A5-4FC1-89F3-F2EE00CFE40B}" sibTransId="{FA2F0C6E-B750-44B8-9F98-3F0B90D2AF9D}"/>
    <dgm:cxn modelId="{DCA13928-0624-4465-8A72-38D032D6F1E7}" type="presOf" srcId="{405BFF59-7B2F-4C55-83DE-A22843F64C72}" destId="{C4DFB42E-1654-44E0-9740-0ED7624BD8F6}" srcOrd="0" destOrd="0" presId="urn:microsoft.com/office/officeart/2005/8/layout/vList2"/>
    <dgm:cxn modelId="{A521D13F-D6AF-4697-84C3-4AE2763B120A}" srcId="{DD13054C-C066-46A9-A0FB-41E66991FDAE}" destId="{1FCCA99B-21D3-4C25-B822-A4BAAFCF6452}" srcOrd="2" destOrd="0" parTransId="{60751F99-A2B8-49CD-8E53-CF34E3B2BA8A}" sibTransId="{C7D33F74-D0E1-4402-9B3B-1C6DEA2CB0E2}"/>
    <dgm:cxn modelId="{7BAF9D49-570B-4516-A886-07FC51FFFC8E}" type="presOf" srcId="{1FCCA99B-21D3-4C25-B822-A4BAAFCF6452}" destId="{B0673193-A57B-4480-A2F7-C992D5661E7B}" srcOrd="0" destOrd="0" presId="urn:microsoft.com/office/officeart/2005/8/layout/vList2"/>
    <dgm:cxn modelId="{20ABEC89-1D27-488E-94D3-9AE856CE31B7}" type="presOf" srcId="{DC214EC1-1EFA-4325-88E1-B098D1255F40}" destId="{D54C86AF-EE4A-4EBE-9D79-04D31F8BF9D1}" srcOrd="0" destOrd="0" presId="urn:microsoft.com/office/officeart/2005/8/layout/vList2"/>
    <dgm:cxn modelId="{FE2AF09D-7C8F-4EE5-A343-BF5644F01A2E}" srcId="{DD13054C-C066-46A9-A0FB-41E66991FDAE}" destId="{DC214EC1-1EFA-4325-88E1-B098D1255F40}" srcOrd="0" destOrd="0" parTransId="{AEA4CA9F-3E63-435D-B3F1-BBE3392626B6}" sibTransId="{A007EBBD-D9F8-41D4-BA37-B32BD2B7D716}"/>
    <dgm:cxn modelId="{9DA157CF-A210-4715-84BB-89825B781A3E}" type="presOf" srcId="{DD13054C-C066-46A9-A0FB-41E66991FDAE}" destId="{21D1CA3E-241A-45AD-AFAF-23B206821AE5}" srcOrd="0" destOrd="0" presId="urn:microsoft.com/office/officeart/2005/8/layout/vList2"/>
    <dgm:cxn modelId="{98DF5CB3-F812-468C-8095-FC3CF3FA3541}" type="presParOf" srcId="{21D1CA3E-241A-45AD-AFAF-23B206821AE5}" destId="{D54C86AF-EE4A-4EBE-9D79-04D31F8BF9D1}" srcOrd="0" destOrd="0" presId="urn:microsoft.com/office/officeart/2005/8/layout/vList2"/>
    <dgm:cxn modelId="{B9B0B7EC-48F9-4D4C-95A8-FDC497231A6A}" type="presParOf" srcId="{21D1CA3E-241A-45AD-AFAF-23B206821AE5}" destId="{1855C235-4043-47B7-82F4-15C1F5290EDC}" srcOrd="1" destOrd="0" presId="urn:microsoft.com/office/officeart/2005/8/layout/vList2"/>
    <dgm:cxn modelId="{4B7E3E00-14CD-422F-BBBA-652539A63478}" type="presParOf" srcId="{21D1CA3E-241A-45AD-AFAF-23B206821AE5}" destId="{C4DFB42E-1654-44E0-9740-0ED7624BD8F6}" srcOrd="2" destOrd="0" presId="urn:microsoft.com/office/officeart/2005/8/layout/vList2"/>
    <dgm:cxn modelId="{E8B42F55-083D-452A-A0A7-CD6F65A1CDB2}" type="presParOf" srcId="{21D1CA3E-241A-45AD-AFAF-23B206821AE5}" destId="{BDB79B9E-5FDA-4D4A-9BDC-353F6F177899}" srcOrd="3" destOrd="0" presId="urn:microsoft.com/office/officeart/2005/8/layout/vList2"/>
    <dgm:cxn modelId="{26EC6BB5-3A10-4DF6-B5C1-F48D093AAF71}" type="presParOf" srcId="{21D1CA3E-241A-45AD-AFAF-23B206821AE5}" destId="{B0673193-A57B-4480-A2F7-C992D5661E7B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082A22B-B8B4-4321-A8E7-181884AC1988}" type="doc">
      <dgm:prSet loTypeId="urn:microsoft.com/office/officeart/2009/3/layout/RandomtoResultProcess" loCatId="process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0C88B062-4949-4157-AB57-A35D8C24D6AE}">
      <dgm:prSet phldrT="[Text]"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Поиск файла модуля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8C236651-1B6D-446D-8E56-174BB898C2EF}" type="parTrans" cxnId="{044D9F10-0682-471E-A683-9033EFA80327}">
      <dgm:prSet/>
      <dgm:spPr/>
      <dgm:t>
        <a:bodyPr/>
        <a:lstStyle/>
        <a:p>
          <a:endParaRPr lang="en-US"/>
        </a:p>
      </dgm:t>
    </dgm:pt>
    <dgm:pt modelId="{D42D95A8-A0BA-4413-BDB2-0BD662FAD594}" type="sibTrans" cxnId="{044D9F10-0682-471E-A683-9033EFA80327}">
      <dgm:prSet/>
      <dgm:spPr/>
      <dgm:t>
        <a:bodyPr/>
        <a:lstStyle/>
        <a:p>
          <a:endParaRPr lang="en-US"/>
        </a:p>
      </dgm:t>
    </dgm:pt>
    <dgm:pt modelId="{5B8F9D85-4C83-4D4B-98CF-EECE5526AD69}">
      <dgm:prSet phldrT="[Text]"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Компиляция (при необходимости)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ADE6010B-0317-4E51-AADF-8F0CEEEE693C}" type="parTrans" cxnId="{403867DB-45BE-4AF0-8D3B-30C653DB1D58}">
      <dgm:prSet/>
      <dgm:spPr/>
      <dgm:t>
        <a:bodyPr/>
        <a:lstStyle/>
        <a:p>
          <a:endParaRPr lang="en-US"/>
        </a:p>
      </dgm:t>
    </dgm:pt>
    <dgm:pt modelId="{8F0358D3-D5BA-41E0-A3B8-57262FC0F92C}" type="sibTrans" cxnId="{403867DB-45BE-4AF0-8D3B-30C653DB1D58}">
      <dgm:prSet/>
      <dgm:spPr/>
      <dgm:t>
        <a:bodyPr/>
        <a:lstStyle/>
        <a:p>
          <a:endParaRPr lang="en-US"/>
        </a:p>
      </dgm:t>
    </dgm:pt>
    <dgm:pt modelId="{0172CD91-D744-473B-BDE4-38087173C6AE}">
      <dgm:prSet phldrT="[Text]"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Выполнение кода модуля, для создания его объектов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5F6B21DA-A9EB-4A09-A8B6-AEE6E8DFC576}" type="parTrans" cxnId="{8AC1D00C-0892-486B-9963-BF98C18100BB}">
      <dgm:prSet/>
      <dgm:spPr/>
      <dgm:t>
        <a:bodyPr/>
        <a:lstStyle/>
        <a:p>
          <a:endParaRPr lang="en-US"/>
        </a:p>
      </dgm:t>
    </dgm:pt>
    <dgm:pt modelId="{E34B12B9-F6C7-49AC-A774-F71C2B161E72}" type="sibTrans" cxnId="{8AC1D00C-0892-486B-9963-BF98C18100BB}">
      <dgm:prSet/>
      <dgm:spPr/>
      <dgm:t>
        <a:bodyPr/>
        <a:lstStyle/>
        <a:p>
          <a:endParaRPr lang="en-US"/>
        </a:p>
      </dgm:t>
    </dgm:pt>
    <dgm:pt modelId="{E828E7F3-94BE-4095-9D14-D2C6A03558F9}" type="pres">
      <dgm:prSet presAssocID="{D082A22B-B8B4-4321-A8E7-181884AC1988}" presName="Name0" presStyleCnt="0">
        <dgm:presLayoutVars>
          <dgm:dir/>
          <dgm:animOne val="branch"/>
          <dgm:animLvl val="lvl"/>
        </dgm:presLayoutVars>
      </dgm:prSet>
      <dgm:spPr/>
    </dgm:pt>
    <dgm:pt modelId="{777E9D42-B591-4D50-BC16-A53EFCE5E69F}" type="pres">
      <dgm:prSet presAssocID="{0C88B062-4949-4157-AB57-A35D8C24D6AE}" presName="chaos" presStyleCnt="0"/>
      <dgm:spPr/>
    </dgm:pt>
    <dgm:pt modelId="{E0E86DF6-C38B-4B1B-949E-F2AD72DEA75D}" type="pres">
      <dgm:prSet presAssocID="{0C88B062-4949-4157-AB57-A35D8C24D6AE}" presName="parTx1" presStyleLbl="revTx" presStyleIdx="0" presStyleCnt="2"/>
      <dgm:spPr/>
    </dgm:pt>
    <dgm:pt modelId="{D455E159-1F0D-4661-9400-0CA1C2120FF6}" type="pres">
      <dgm:prSet presAssocID="{0C88B062-4949-4157-AB57-A35D8C24D6AE}" presName="c1" presStyleLbl="node1" presStyleIdx="0" presStyleCnt="19"/>
      <dgm:spPr/>
    </dgm:pt>
    <dgm:pt modelId="{7037D477-E8A6-4DE4-B2F9-E2945800F63C}" type="pres">
      <dgm:prSet presAssocID="{0C88B062-4949-4157-AB57-A35D8C24D6AE}" presName="c2" presStyleLbl="node1" presStyleIdx="1" presStyleCnt="19"/>
      <dgm:spPr/>
    </dgm:pt>
    <dgm:pt modelId="{E622B386-6CCE-4966-9853-9D01E8E4A3DE}" type="pres">
      <dgm:prSet presAssocID="{0C88B062-4949-4157-AB57-A35D8C24D6AE}" presName="c3" presStyleLbl="node1" presStyleIdx="2" presStyleCnt="19"/>
      <dgm:spPr/>
    </dgm:pt>
    <dgm:pt modelId="{3ACAB266-5FB2-4480-ACF4-DFFC3C2AFAD1}" type="pres">
      <dgm:prSet presAssocID="{0C88B062-4949-4157-AB57-A35D8C24D6AE}" presName="c4" presStyleLbl="node1" presStyleIdx="3" presStyleCnt="19"/>
      <dgm:spPr/>
    </dgm:pt>
    <dgm:pt modelId="{A37A5B5F-C6F1-444F-A040-FA926EAB5587}" type="pres">
      <dgm:prSet presAssocID="{0C88B062-4949-4157-AB57-A35D8C24D6AE}" presName="c5" presStyleLbl="node1" presStyleIdx="4" presStyleCnt="19"/>
      <dgm:spPr/>
    </dgm:pt>
    <dgm:pt modelId="{7445292C-9791-4616-90B2-3E81DBD712F0}" type="pres">
      <dgm:prSet presAssocID="{0C88B062-4949-4157-AB57-A35D8C24D6AE}" presName="c6" presStyleLbl="node1" presStyleIdx="5" presStyleCnt="19"/>
      <dgm:spPr/>
    </dgm:pt>
    <dgm:pt modelId="{619551B2-7C8D-44FF-A525-E0A4A3B3D97C}" type="pres">
      <dgm:prSet presAssocID="{0C88B062-4949-4157-AB57-A35D8C24D6AE}" presName="c7" presStyleLbl="node1" presStyleIdx="6" presStyleCnt="19"/>
      <dgm:spPr/>
    </dgm:pt>
    <dgm:pt modelId="{44E79141-F263-4D03-9F36-83F7C4FDAD4E}" type="pres">
      <dgm:prSet presAssocID="{0C88B062-4949-4157-AB57-A35D8C24D6AE}" presName="c8" presStyleLbl="node1" presStyleIdx="7" presStyleCnt="19"/>
      <dgm:spPr/>
    </dgm:pt>
    <dgm:pt modelId="{4E016EE7-EC2D-467A-B4F6-1111F1718548}" type="pres">
      <dgm:prSet presAssocID="{0C88B062-4949-4157-AB57-A35D8C24D6AE}" presName="c9" presStyleLbl="node1" presStyleIdx="8" presStyleCnt="19"/>
      <dgm:spPr/>
    </dgm:pt>
    <dgm:pt modelId="{A1264D7A-28D2-4139-B046-5138239EFE42}" type="pres">
      <dgm:prSet presAssocID="{0C88B062-4949-4157-AB57-A35D8C24D6AE}" presName="c10" presStyleLbl="node1" presStyleIdx="9" presStyleCnt="19"/>
      <dgm:spPr/>
    </dgm:pt>
    <dgm:pt modelId="{F30F954F-5F02-4A43-8174-62CFA0B9B853}" type="pres">
      <dgm:prSet presAssocID="{0C88B062-4949-4157-AB57-A35D8C24D6AE}" presName="c11" presStyleLbl="node1" presStyleIdx="10" presStyleCnt="19"/>
      <dgm:spPr/>
    </dgm:pt>
    <dgm:pt modelId="{6FEAFAA6-CC15-4B7C-866D-4FF41CEA8182}" type="pres">
      <dgm:prSet presAssocID="{0C88B062-4949-4157-AB57-A35D8C24D6AE}" presName="c12" presStyleLbl="node1" presStyleIdx="11" presStyleCnt="19"/>
      <dgm:spPr/>
    </dgm:pt>
    <dgm:pt modelId="{E1BD5C65-DDDD-4033-8B57-6B36F6E1BF72}" type="pres">
      <dgm:prSet presAssocID="{0C88B062-4949-4157-AB57-A35D8C24D6AE}" presName="c13" presStyleLbl="node1" presStyleIdx="12" presStyleCnt="19"/>
      <dgm:spPr/>
    </dgm:pt>
    <dgm:pt modelId="{4B2C5198-7E53-43D3-8EEA-A73B9EA6BF4B}" type="pres">
      <dgm:prSet presAssocID="{0C88B062-4949-4157-AB57-A35D8C24D6AE}" presName="c14" presStyleLbl="node1" presStyleIdx="13" presStyleCnt="19"/>
      <dgm:spPr/>
    </dgm:pt>
    <dgm:pt modelId="{C3130E61-3540-4045-9E0A-065AD8DF89DA}" type="pres">
      <dgm:prSet presAssocID="{0C88B062-4949-4157-AB57-A35D8C24D6AE}" presName="c15" presStyleLbl="node1" presStyleIdx="14" presStyleCnt="19"/>
      <dgm:spPr/>
    </dgm:pt>
    <dgm:pt modelId="{E118C9CE-6840-4A4C-891D-E9C01973E306}" type="pres">
      <dgm:prSet presAssocID="{0C88B062-4949-4157-AB57-A35D8C24D6AE}" presName="c16" presStyleLbl="node1" presStyleIdx="15" presStyleCnt="19"/>
      <dgm:spPr/>
    </dgm:pt>
    <dgm:pt modelId="{7C978FBA-9391-4D7D-92DB-3D86276EA25D}" type="pres">
      <dgm:prSet presAssocID="{0C88B062-4949-4157-AB57-A35D8C24D6AE}" presName="c17" presStyleLbl="node1" presStyleIdx="16" presStyleCnt="19"/>
      <dgm:spPr/>
    </dgm:pt>
    <dgm:pt modelId="{FBCCB8E0-4A78-47DB-80D5-7B6136957484}" type="pres">
      <dgm:prSet presAssocID="{0C88B062-4949-4157-AB57-A35D8C24D6AE}" presName="c18" presStyleLbl="node1" presStyleIdx="17" presStyleCnt="19"/>
      <dgm:spPr/>
    </dgm:pt>
    <dgm:pt modelId="{C0574F6F-DFD7-465C-B854-EDD59C245B14}" type="pres">
      <dgm:prSet presAssocID="{D42D95A8-A0BA-4413-BDB2-0BD662FAD594}" presName="chevronComposite1" presStyleCnt="0"/>
      <dgm:spPr/>
    </dgm:pt>
    <dgm:pt modelId="{A2EA1E42-3226-4108-82CA-BF8B78340FAE}" type="pres">
      <dgm:prSet presAssocID="{D42D95A8-A0BA-4413-BDB2-0BD662FAD594}" presName="chevron1" presStyleLbl="sibTrans2D1" presStyleIdx="0" presStyleCnt="2"/>
      <dgm:spPr/>
    </dgm:pt>
    <dgm:pt modelId="{0C0A241D-34AD-4098-A449-4FB8162076CB}" type="pres">
      <dgm:prSet presAssocID="{D42D95A8-A0BA-4413-BDB2-0BD662FAD594}" presName="spChevron1" presStyleCnt="0"/>
      <dgm:spPr/>
    </dgm:pt>
    <dgm:pt modelId="{9326957E-55B3-4468-92F6-FEC6A7DB31FA}" type="pres">
      <dgm:prSet presAssocID="{5B8F9D85-4C83-4D4B-98CF-EECE5526AD69}" presName="middle" presStyleCnt="0"/>
      <dgm:spPr/>
    </dgm:pt>
    <dgm:pt modelId="{AE1F82BD-8D14-4E6D-A81B-09D2F17C5799}" type="pres">
      <dgm:prSet presAssocID="{5B8F9D85-4C83-4D4B-98CF-EECE5526AD69}" presName="parTxMid" presStyleLbl="revTx" presStyleIdx="1" presStyleCnt="2"/>
      <dgm:spPr/>
    </dgm:pt>
    <dgm:pt modelId="{990EDB79-7CA7-46E2-A925-FF631597B40E}" type="pres">
      <dgm:prSet presAssocID="{5B8F9D85-4C83-4D4B-98CF-EECE5526AD69}" presName="spMid" presStyleCnt="0"/>
      <dgm:spPr/>
    </dgm:pt>
    <dgm:pt modelId="{517B7EAE-8CCA-4A93-A1F3-3FC214CC38DF}" type="pres">
      <dgm:prSet presAssocID="{8F0358D3-D5BA-41E0-A3B8-57262FC0F92C}" presName="chevronComposite1" presStyleCnt="0"/>
      <dgm:spPr/>
    </dgm:pt>
    <dgm:pt modelId="{D22EFF33-D8FD-4C76-867C-88AA24D39C6E}" type="pres">
      <dgm:prSet presAssocID="{8F0358D3-D5BA-41E0-A3B8-57262FC0F92C}" presName="chevron1" presStyleLbl="sibTrans2D1" presStyleIdx="1" presStyleCnt="2"/>
      <dgm:spPr/>
    </dgm:pt>
    <dgm:pt modelId="{ED9C6C43-F081-4A7A-86E1-FEF586F42AC0}" type="pres">
      <dgm:prSet presAssocID="{8F0358D3-D5BA-41E0-A3B8-57262FC0F92C}" presName="spChevron1" presStyleCnt="0"/>
      <dgm:spPr/>
    </dgm:pt>
    <dgm:pt modelId="{EEE7683D-E099-4BA3-A985-446F5EB0D759}" type="pres">
      <dgm:prSet presAssocID="{0172CD91-D744-473B-BDE4-38087173C6AE}" presName="last" presStyleCnt="0"/>
      <dgm:spPr/>
    </dgm:pt>
    <dgm:pt modelId="{087789A8-C3B8-4ED2-A019-43E00BFD8913}" type="pres">
      <dgm:prSet presAssocID="{0172CD91-D744-473B-BDE4-38087173C6AE}" presName="circleTx" presStyleLbl="node1" presStyleIdx="18" presStyleCnt="19"/>
      <dgm:spPr/>
    </dgm:pt>
    <dgm:pt modelId="{E00434FD-B867-4AE4-B5B1-6FA2344A7BFB}" type="pres">
      <dgm:prSet presAssocID="{0172CD91-D744-473B-BDE4-38087173C6AE}" presName="spN" presStyleCnt="0"/>
      <dgm:spPr/>
    </dgm:pt>
  </dgm:ptLst>
  <dgm:cxnLst>
    <dgm:cxn modelId="{8AC1D00C-0892-486B-9963-BF98C18100BB}" srcId="{D082A22B-B8B4-4321-A8E7-181884AC1988}" destId="{0172CD91-D744-473B-BDE4-38087173C6AE}" srcOrd="2" destOrd="0" parTransId="{5F6B21DA-A9EB-4A09-A8B6-AEE6E8DFC576}" sibTransId="{E34B12B9-F6C7-49AC-A774-F71C2B161E72}"/>
    <dgm:cxn modelId="{044D9F10-0682-471E-A683-9033EFA80327}" srcId="{D082A22B-B8B4-4321-A8E7-181884AC1988}" destId="{0C88B062-4949-4157-AB57-A35D8C24D6AE}" srcOrd="0" destOrd="0" parTransId="{8C236651-1B6D-446D-8E56-174BB898C2EF}" sibTransId="{D42D95A8-A0BA-4413-BDB2-0BD662FAD594}"/>
    <dgm:cxn modelId="{75CFA015-7CCB-433A-A35A-CA4EDA67ECC6}" type="presOf" srcId="{D082A22B-B8B4-4321-A8E7-181884AC1988}" destId="{E828E7F3-94BE-4095-9D14-D2C6A03558F9}" srcOrd="0" destOrd="0" presId="urn:microsoft.com/office/officeart/2009/3/layout/RandomtoResultProcess"/>
    <dgm:cxn modelId="{90539557-C5C5-487F-B65A-A6B5CEFC3D56}" type="presOf" srcId="{0172CD91-D744-473B-BDE4-38087173C6AE}" destId="{087789A8-C3B8-4ED2-A019-43E00BFD8913}" srcOrd="0" destOrd="0" presId="urn:microsoft.com/office/officeart/2009/3/layout/RandomtoResultProcess"/>
    <dgm:cxn modelId="{272FC0BB-ADB3-4C97-B99D-D17ACD93C609}" type="presOf" srcId="{5B8F9D85-4C83-4D4B-98CF-EECE5526AD69}" destId="{AE1F82BD-8D14-4E6D-A81B-09D2F17C5799}" srcOrd="0" destOrd="0" presId="urn:microsoft.com/office/officeart/2009/3/layout/RandomtoResultProcess"/>
    <dgm:cxn modelId="{C5BF54DA-9BD6-4693-9241-8C2DAC047958}" type="presOf" srcId="{0C88B062-4949-4157-AB57-A35D8C24D6AE}" destId="{E0E86DF6-C38B-4B1B-949E-F2AD72DEA75D}" srcOrd="0" destOrd="0" presId="urn:microsoft.com/office/officeart/2009/3/layout/RandomtoResultProcess"/>
    <dgm:cxn modelId="{403867DB-45BE-4AF0-8D3B-30C653DB1D58}" srcId="{D082A22B-B8B4-4321-A8E7-181884AC1988}" destId="{5B8F9D85-4C83-4D4B-98CF-EECE5526AD69}" srcOrd="1" destOrd="0" parTransId="{ADE6010B-0317-4E51-AADF-8F0CEEEE693C}" sibTransId="{8F0358D3-D5BA-41E0-A3B8-57262FC0F92C}"/>
    <dgm:cxn modelId="{F0E527A7-9FEE-401A-BD93-DA436312FECC}" type="presParOf" srcId="{E828E7F3-94BE-4095-9D14-D2C6A03558F9}" destId="{777E9D42-B591-4D50-BC16-A53EFCE5E69F}" srcOrd="0" destOrd="0" presId="urn:microsoft.com/office/officeart/2009/3/layout/RandomtoResultProcess"/>
    <dgm:cxn modelId="{49511CB7-51A3-4E1F-9E35-8274E16D3D09}" type="presParOf" srcId="{777E9D42-B591-4D50-BC16-A53EFCE5E69F}" destId="{E0E86DF6-C38B-4B1B-949E-F2AD72DEA75D}" srcOrd="0" destOrd="0" presId="urn:microsoft.com/office/officeart/2009/3/layout/RandomtoResultProcess"/>
    <dgm:cxn modelId="{23435F56-0ECF-4BFB-8A3D-89D648468501}" type="presParOf" srcId="{777E9D42-B591-4D50-BC16-A53EFCE5E69F}" destId="{D455E159-1F0D-4661-9400-0CA1C2120FF6}" srcOrd="1" destOrd="0" presId="urn:microsoft.com/office/officeart/2009/3/layout/RandomtoResultProcess"/>
    <dgm:cxn modelId="{6F307372-F55D-4C91-994F-CFBD9C948F35}" type="presParOf" srcId="{777E9D42-B591-4D50-BC16-A53EFCE5E69F}" destId="{7037D477-E8A6-4DE4-B2F9-E2945800F63C}" srcOrd="2" destOrd="0" presId="urn:microsoft.com/office/officeart/2009/3/layout/RandomtoResultProcess"/>
    <dgm:cxn modelId="{B1A2AF85-8B95-4FC6-9B98-49E10F21EFA5}" type="presParOf" srcId="{777E9D42-B591-4D50-BC16-A53EFCE5E69F}" destId="{E622B386-6CCE-4966-9853-9D01E8E4A3DE}" srcOrd="3" destOrd="0" presId="urn:microsoft.com/office/officeart/2009/3/layout/RandomtoResultProcess"/>
    <dgm:cxn modelId="{0FEC9193-5CC2-4808-BB58-45E815852A78}" type="presParOf" srcId="{777E9D42-B591-4D50-BC16-A53EFCE5E69F}" destId="{3ACAB266-5FB2-4480-ACF4-DFFC3C2AFAD1}" srcOrd="4" destOrd="0" presId="urn:microsoft.com/office/officeart/2009/3/layout/RandomtoResultProcess"/>
    <dgm:cxn modelId="{FC5B4E01-CCA0-4908-AF25-1AFB204A1B39}" type="presParOf" srcId="{777E9D42-B591-4D50-BC16-A53EFCE5E69F}" destId="{A37A5B5F-C6F1-444F-A040-FA926EAB5587}" srcOrd="5" destOrd="0" presId="urn:microsoft.com/office/officeart/2009/3/layout/RandomtoResultProcess"/>
    <dgm:cxn modelId="{C99657FA-15E0-4B30-90B2-25F110D79152}" type="presParOf" srcId="{777E9D42-B591-4D50-BC16-A53EFCE5E69F}" destId="{7445292C-9791-4616-90B2-3E81DBD712F0}" srcOrd="6" destOrd="0" presId="urn:microsoft.com/office/officeart/2009/3/layout/RandomtoResultProcess"/>
    <dgm:cxn modelId="{A6BEC9F3-5BA0-4DD3-88C9-4A2B71BDFDD3}" type="presParOf" srcId="{777E9D42-B591-4D50-BC16-A53EFCE5E69F}" destId="{619551B2-7C8D-44FF-A525-E0A4A3B3D97C}" srcOrd="7" destOrd="0" presId="urn:microsoft.com/office/officeart/2009/3/layout/RandomtoResultProcess"/>
    <dgm:cxn modelId="{3DFCC1BE-A052-4162-A762-604A5A49D5C8}" type="presParOf" srcId="{777E9D42-B591-4D50-BC16-A53EFCE5E69F}" destId="{44E79141-F263-4D03-9F36-83F7C4FDAD4E}" srcOrd="8" destOrd="0" presId="urn:microsoft.com/office/officeart/2009/3/layout/RandomtoResultProcess"/>
    <dgm:cxn modelId="{EEE5ECBF-4765-4172-AE92-079B3C1D716E}" type="presParOf" srcId="{777E9D42-B591-4D50-BC16-A53EFCE5E69F}" destId="{4E016EE7-EC2D-467A-B4F6-1111F1718548}" srcOrd="9" destOrd="0" presId="urn:microsoft.com/office/officeart/2009/3/layout/RandomtoResultProcess"/>
    <dgm:cxn modelId="{CA650502-4FE2-4200-BA78-5DA6B2330A3C}" type="presParOf" srcId="{777E9D42-B591-4D50-BC16-A53EFCE5E69F}" destId="{A1264D7A-28D2-4139-B046-5138239EFE42}" srcOrd="10" destOrd="0" presId="urn:microsoft.com/office/officeart/2009/3/layout/RandomtoResultProcess"/>
    <dgm:cxn modelId="{C5EC00CF-CA0D-4838-BC65-B6115E0029B8}" type="presParOf" srcId="{777E9D42-B591-4D50-BC16-A53EFCE5E69F}" destId="{F30F954F-5F02-4A43-8174-62CFA0B9B853}" srcOrd="11" destOrd="0" presId="urn:microsoft.com/office/officeart/2009/3/layout/RandomtoResultProcess"/>
    <dgm:cxn modelId="{FCA59271-3F5F-41F0-807A-1369DE3797C4}" type="presParOf" srcId="{777E9D42-B591-4D50-BC16-A53EFCE5E69F}" destId="{6FEAFAA6-CC15-4B7C-866D-4FF41CEA8182}" srcOrd="12" destOrd="0" presId="urn:microsoft.com/office/officeart/2009/3/layout/RandomtoResultProcess"/>
    <dgm:cxn modelId="{17AA12F5-94E1-4BAD-8C16-58C550767DF9}" type="presParOf" srcId="{777E9D42-B591-4D50-BC16-A53EFCE5E69F}" destId="{E1BD5C65-DDDD-4033-8B57-6B36F6E1BF72}" srcOrd="13" destOrd="0" presId="urn:microsoft.com/office/officeart/2009/3/layout/RandomtoResultProcess"/>
    <dgm:cxn modelId="{FF8D124E-20EB-4D94-86C3-04F2EDB631CB}" type="presParOf" srcId="{777E9D42-B591-4D50-BC16-A53EFCE5E69F}" destId="{4B2C5198-7E53-43D3-8EEA-A73B9EA6BF4B}" srcOrd="14" destOrd="0" presId="urn:microsoft.com/office/officeart/2009/3/layout/RandomtoResultProcess"/>
    <dgm:cxn modelId="{C61DB795-065D-4C92-AD81-4058BD7E29EE}" type="presParOf" srcId="{777E9D42-B591-4D50-BC16-A53EFCE5E69F}" destId="{C3130E61-3540-4045-9E0A-065AD8DF89DA}" srcOrd="15" destOrd="0" presId="urn:microsoft.com/office/officeart/2009/3/layout/RandomtoResultProcess"/>
    <dgm:cxn modelId="{FC47B946-0C53-4CDC-B2C0-7CE83A3CCDCF}" type="presParOf" srcId="{777E9D42-B591-4D50-BC16-A53EFCE5E69F}" destId="{E118C9CE-6840-4A4C-891D-E9C01973E306}" srcOrd="16" destOrd="0" presId="urn:microsoft.com/office/officeart/2009/3/layout/RandomtoResultProcess"/>
    <dgm:cxn modelId="{E80B243E-9165-401D-AAA6-7FC1A8660638}" type="presParOf" srcId="{777E9D42-B591-4D50-BC16-A53EFCE5E69F}" destId="{7C978FBA-9391-4D7D-92DB-3D86276EA25D}" srcOrd="17" destOrd="0" presId="urn:microsoft.com/office/officeart/2009/3/layout/RandomtoResultProcess"/>
    <dgm:cxn modelId="{318E8598-1617-47BF-9089-AF7A70307A26}" type="presParOf" srcId="{777E9D42-B591-4D50-BC16-A53EFCE5E69F}" destId="{FBCCB8E0-4A78-47DB-80D5-7B6136957484}" srcOrd="18" destOrd="0" presId="urn:microsoft.com/office/officeart/2009/3/layout/RandomtoResultProcess"/>
    <dgm:cxn modelId="{02A4653B-DEA4-4B82-957F-D86F4F1CCBBF}" type="presParOf" srcId="{E828E7F3-94BE-4095-9D14-D2C6A03558F9}" destId="{C0574F6F-DFD7-465C-B854-EDD59C245B14}" srcOrd="1" destOrd="0" presId="urn:microsoft.com/office/officeart/2009/3/layout/RandomtoResultProcess"/>
    <dgm:cxn modelId="{29F92495-451A-4647-B6F0-FD7B6195F3F4}" type="presParOf" srcId="{C0574F6F-DFD7-465C-B854-EDD59C245B14}" destId="{A2EA1E42-3226-4108-82CA-BF8B78340FAE}" srcOrd="0" destOrd="0" presId="urn:microsoft.com/office/officeart/2009/3/layout/RandomtoResultProcess"/>
    <dgm:cxn modelId="{00A25DF0-6C6B-43C8-81BB-B8C202DBDC6A}" type="presParOf" srcId="{C0574F6F-DFD7-465C-B854-EDD59C245B14}" destId="{0C0A241D-34AD-4098-A449-4FB8162076CB}" srcOrd="1" destOrd="0" presId="urn:microsoft.com/office/officeart/2009/3/layout/RandomtoResultProcess"/>
    <dgm:cxn modelId="{164BF021-89AD-43B0-ACD2-A3CBA1F89D37}" type="presParOf" srcId="{E828E7F3-94BE-4095-9D14-D2C6A03558F9}" destId="{9326957E-55B3-4468-92F6-FEC6A7DB31FA}" srcOrd="2" destOrd="0" presId="urn:microsoft.com/office/officeart/2009/3/layout/RandomtoResultProcess"/>
    <dgm:cxn modelId="{8D8AE22D-740C-44BC-A327-7B87D511ED07}" type="presParOf" srcId="{9326957E-55B3-4468-92F6-FEC6A7DB31FA}" destId="{AE1F82BD-8D14-4E6D-A81B-09D2F17C5799}" srcOrd="0" destOrd="0" presId="urn:microsoft.com/office/officeart/2009/3/layout/RandomtoResultProcess"/>
    <dgm:cxn modelId="{DCEA47CE-29D7-44C0-B093-2BB8D52115E5}" type="presParOf" srcId="{9326957E-55B3-4468-92F6-FEC6A7DB31FA}" destId="{990EDB79-7CA7-46E2-A925-FF631597B40E}" srcOrd="1" destOrd="0" presId="urn:microsoft.com/office/officeart/2009/3/layout/RandomtoResultProcess"/>
    <dgm:cxn modelId="{EB2BE3F5-093B-43C7-9015-388C655DB281}" type="presParOf" srcId="{E828E7F3-94BE-4095-9D14-D2C6A03558F9}" destId="{517B7EAE-8CCA-4A93-A1F3-3FC214CC38DF}" srcOrd="3" destOrd="0" presId="urn:microsoft.com/office/officeart/2009/3/layout/RandomtoResultProcess"/>
    <dgm:cxn modelId="{FDAF3999-1F30-40B5-9E84-F7078378B73F}" type="presParOf" srcId="{517B7EAE-8CCA-4A93-A1F3-3FC214CC38DF}" destId="{D22EFF33-D8FD-4C76-867C-88AA24D39C6E}" srcOrd="0" destOrd="0" presId="urn:microsoft.com/office/officeart/2009/3/layout/RandomtoResultProcess"/>
    <dgm:cxn modelId="{4235AC78-E5FB-4FF4-B24D-66C1D51AB58A}" type="presParOf" srcId="{517B7EAE-8CCA-4A93-A1F3-3FC214CC38DF}" destId="{ED9C6C43-F081-4A7A-86E1-FEF586F42AC0}" srcOrd="1" destOrd="0" presId="urn:microsoft.com/office/officeart/2009/3/layout/RandomtoResultProcess"/>
    <dgm:cxn modelId="{5B899E53-237D-4E01-B702-2865E103C94E}" type="presParOf" srcId="{E828E7F3-94BE-4095-9D14-D2C6A03558F9}" destId="{EEE7683D-E099-4BA3-A985-446F5EB0D759}" srcOrd="4" destOrd="0" presId="urn:microsoft.com/office/officeart/2009/3/layout/RandomtoResultProcess"/>
    <dgm:cxn modelId="{F04C7551-B057-4DE5-AB03-52EE9A9BD538}" type="presParOf" srcId="{EEE7683D-E099-4BA3-A985-446F5EB0D759}" destId="{087789A8-C3B8-4ED2-A019-43E00BFD8913}" srcOrd="0" destOrd="0" presId="urn:microsoft.com/office/officeart/2009/3/layout/RandomtoResultProcess"/>
    <dgm:cxn modelId="{8BD017F3-FD9F-41F2-BE4B-F69B23DA4933}" type="presParOf" srcId="{EEE7683D-E099-4BA3-A985-446F5EB0D759}" destId="{E00434FD-B867-4AE4-B5B1-6FA2344A7BFB}" srcOrd="1" destOrd="0" presId="urn:microsoft.com/office/officeart/2009/3/layout/RandomtoResult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70A64E6-6759-4E1F-BAA7-2A1502C0DA6B}" type="doc">
      <dgm:prSet loTypeId="urn:microsoft.com/office/officeart/2005/8/layout/bProcess3" loCatId="process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2C665572-9C1C-4255-A22E-B8786CF41FB5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Директория программы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F32D9A19-5CAF-41E6-AB2E-2CE459FC98CD}" type="parTrans" cxnId="{85581B27-A762-4CF0-A904-215164C56A26}">
      <dgm:prSet/>
      <dgm:spPr/>
      <dgm:t>
        <a:bodyPr/>
        <a:lstStyle/>
        <a:p>
          <a:endParaRPr lang="en-US"/>
        </a:p>
      </dgm:t>
    </dgm:pt>
    <dgm:pt modelId="{592ECB2F-A2AF-49A8-A579-063CF09E4FC7}" type="sibTrans" cxnId="{85581B27-A762-4CF0-A904-215164C56A26}">
      <dgm:prSet/>
      <dgm:spPr/>
      <dgm:t>
        <a:bodyPr/>
        <a:lstStyle/>
        <a:p>
          <a:endParaRPr lang="en-US"/>
        </a:p>
      </dgm:t>
    </dgm:pt>
    <dgm:pt modelId="{FB64D2C4-C20E-42C4-A85D-00FF4081770A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Директории </a:t>
          </a:r>
          <a:r>
            <a:rPr lang="en-US" dirty="0">
              <a:latin typeface="Jura" pitchFamily="2" charset="0"/>
              <a:ea typeface="Jura" pitchFamily="2" charset="0"/>
            </a:rPr>
            <a:t>PYTHONPATH</a:t>
          </a:r>
        </a:p>
      </dgm:t>
    </dgm:pt>
    <dgm:pt modelId="{414B2608-4B53-4CA9-B01B-D35139172A9D}" type="parTrans" cxnId="{7452A7F4-8BF7-4ED1-BED1-CCA9363476CB}">
      <dgm:prSet/>
      <dgm:spPr/>
      <dgm:t>
        <a:bodyPr/>
        <a:lstStyle/>
        <a:p>
          <a:endParaRPr lang="en-US"/>
        </a:p>
      </dgm:t>
    </dgm:pt>
    <dgm:pt modelId="{30DC39E5-2A35-47C6-B3F0-05BB64C991E2}" type="sibTrans" cxnId="{7452A7F4-8BF7-4ED1-BED1-CCA9363476CB}">
      <dgm:prSet/>
      <dgm:spPr/>
      <dgm:t>
        <a:bodyPr/>
        <a:lstStyle/>
        <a:p>
          <a:endParaRPr lang="en-US"/>
        </a:p>
      </dgm:t>
    </dgm:pt>
    <dgm:pt modelId="{8750D08E-175A-41B6-A344-ADD2E90B57BF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Директории стандартных библиотек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72BA1C50-3C3F-4D2B-A5F4-E46F618600BD}" type="parTrans" cxnId="{C72BA86B-17D0-4F91-86B6-F320E85E74EC}">
      <dgm:prSet/>
      <dgm:spPr/>
      <dgm:t>
        <a:bodyPr/>
        <a:lstStyle/>
        <a:p>
          <a:endParaRPr lang="en-US"/>
        </a:p>
      </dgm:t>
    </dgm:pt>
    <dgm:pt modelId="{5C426623-2662-41F9-8202-47F3C2A8F2D6}" type="sibTrans" cxnId="{C72BA86B-17D0-4F91-86B6-F320E85E74EC}">
      <dgm:prSet/>
      <dgm:spPr/>
      <dgm:t>
        <a:bodyPr/>
        <a:lstStyle/>
        <a:p>
          <a:endParaRPr lang="en-US"/>
        </a:p>
      </dgm:t>
    </dgm:pt>
    <dgm:pt modelId="{EA011B05-B5AB-45E5-8CAD-CCADCF2B96F0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Содержимое любых файлов </a:t>
          </a:r>
          <a:r>
            <a:rPr lang="en-US" dirty="0">
              <a:latin typeface="Jura" pitchFamily="2" charset="0"/>
              <a:ea typeface="Jura" pitchFamily="2" charset="0"/>
            </a:rPr>
            <a:t>.</a:t>
          </a:r>
          <a:r>
            <a:rPr lang="en-US" dirty="0" err="1">
              <a:latin typeface="Jura" pitchFamily="2" charset="0"/>
              <a:ea typeface="Jura" pitchFamily="2" charset="0"/>
            </a:rPr>
            <a:t>pth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E4E89516-C973-4A66-A7D4-EAB839031A79}" type="parTrans" cxnId="{72027CDB-34A3-4F63-9153-D84B6F22C727}">
      <dgm:prSet/>
      <dgm:spPr/>
      <dgm:t>
        <a:bodyPr/>
        <a:lstStyle/>
        <a:p>
          <a:endParaRPr lang="en-US"/>
        </a:p>
      </dgm:t>
    </dgm:pt>
    <dgm:pt modelId="{E54E2A4E-9FC0-4AC5-B1A3-B1531A0BAB5B}" type="sibTrans" cxnId="{72027CDB-34A3-4F63-9153-D84B6F22C727}">
      <dgm:prSet/>
      <dgm:spPr/>
      <dgm:t>
        <a:bodyPr/>
        <a:lstStyle/>
        <a:p>
          <a:endParaRPr lang="en-US"/>
        </a:p>
      </dgm:t>
    </dgm:pt>
    <dgm:pt modelId="{9B0B3316-4149-449B-8F0B-1EE83A84CF09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Директория </a:t>
          </a:r>
          <a:r>
            <a:rPr lang="en-US" dirty="0">
              <a:latin typeface="Jura" pitchFamily="2" charset="0"/>
              <a:ea typeface="Jura" pitchFamily="2" charset="0"/>
            </a:rPr>
            <a:t>Lib\site-packages</a:t>
          </a:r>
        </a:p>
      </dgm:t>
    </dgm:pt>
    <dgm:pt modelId="{6B8E1743-1B79-4C1D-8F1C-57348981E9EA}" type="parTrans" cxnId="{892B3757-9CDA-4B06-B242-00270514BAF3}">
      <dgm:prSet/>
      <dgm:spPr/>
      <dgm:t>
        <a:bodyPr/>
        <a:lstStyle/>
        <a:p>
          <a:endParaRPr lang="en-US"/>
        </a:p>
      </dgm:t>
    </dgm:pt>
    <dgm:pt modelId="{D4A5F560-A2D9-4FB4-A68D-0EC842EBA867}" type="sibTrans" cxnId="{892B3757-9CDA-4B06-B242-00270514BAF3}">
      <dgm:prSet/>
      <dgm:spPr/>
      <dgm:t>
        <a:bodyPr/>
        <a:lstStyle/>
        <a:p>
          <a:endParaRPr lang="en-US"/>
        </a:p>
      </dgm:t>
    </dgm:pt>
    <dgm:pt modelId="{0A6E7A9A-5063-42CB-BC1B-F417E3D620AD}" type="pres">
      <dgm:prSet presAssocID="{270A64E6-6759-4E1F-BAA7-2A1502C0DA6B}" presName="Name0" presStyleCnt="0">
        <dgm:presLayoutVars>
          <dgm:dir/>
          <dgm:resizeHandles val="exact"/>
        </dgm:presLayoutVars>
      </dgm:prSet>
      <dgm:spPr/>
    </dgm:pt>
    <dgm:pt modelId="{4A91E30C-14E2-4555-8404-176EBF31E2C1}" type="pres">
      <dgm:prSet presAssocID="{2C665572-9C1C-4255-A22E-B8786CF41FB5}" presName="node" presStyleLbl="node1" presStyleIdx="0" presStyleCnt="5">
        <dgm:presLayoutVars>
          <dgm:bulletEnabled val="1"/>
        </dgm:presLayoutVars>
      </dgm:prSet>
      <dgm:spPr/>
    </dgm:pt>
    <dgm:pt modelId="{A067C03F-C5CC-4654-9384-4F156C020B1C}" type="pres">
      <dgm:prSet presAssocID="{592ECB2F-A2AF-49A8-A579-063CF09E4FC7}" presName="sibTrans" presStyleLbl="sibTrans1D1" presStyleIdx="0" presStyleCnt="4"/>
      <dgm:spPr/>
    </dgm:pt>
    <dgm:pt modelId="{D3C24B33-DF7B-41AF-A067-26DCBE74B30A}" type="pres">
      <dgm:prSet presAssocID="{592ECB2F-A2AF-49A8-A579-063CF09E4FC7}" presName="connectorText" presStyleLbl="sibTrans1D1" presStyleIdx="0" presStyleCnt="4"/>
      <dgm:spPr/>
    </dgm:pt>
    <dgm:pt modelId="{895457C4-9B35-47FB-91A7-52D74F0ED72A}" type="pres">
      <dgm:prSet presAssocID="{FB64D2C4-C20E-42C4-A85D-00FF4081770A}" presName="node" presStyleLbl="node1" presStyleIdx="1" presStyleCnt="5">
        <dgm:presLayoutVars>
          <dgm:bulletEnabled val="1"/>
        </dgm:presLayoutVars>
      </dgm:prSet>
      <dgm:spPr/>
    </dgm:pt>
    <dgm:pt modelId="{AB70EAFE-7607-4257-B9F8-E56D29C78C51}" type="pres">
      <dgm:prSet presAssocID="{30DC39E5-2A35-47C6-B3F0-05BB64C991E2}" presName="sibTrans" presStyleLbl="sibTrans1D1" presStyleIdx="1" presStyleCnt="4"/>
      <dgm:spPr/>
    </dgm:pt>
    <dgm:pt modelId="{6003468F-1470-415D-9E26-A316D305EBAB}" type="pres">
      <dgm:prSet presAssocID="{30DC39E5-2A35-47C6-B3F0-05BB64C991E2}" presName="connectorText" presStyleLbl="sibTrans1D1" presStyleIdx="1" presStyleCnt="4"/>
      <dgm:spPr/>
    </dgm:pt>
    <dgm:pt modelId="{3BFB5360-ACEE-4BE4-B9C3-F2B32DF590D8}" type="pres">
      <dgm:prSet presAssocID="{8750D08E-175A-41B6-A344-ADD2E90B57BF}" presName="node" presStyleLbl="node1" presStyleIdx="2" presStyleCnt="5">
        <dgm:presLayoutVars>
          <dgm:bulletEnabled val="1"/>
        </dgm:presLayoutVars>
      </dgm:prSet>
      <dgm:spPr/>
    </dgm:pt>
    <dgm:pt modelId="{687BA2D6-08F2-4A4C-ACB4-7D93FB7A906B}" type="pres">
      <dgm:prSet presAssocID="{5C426623-2662-41F9-8202-47F3C2A8F2D6}" presName="sibTrans" presStyleLbl="sibTrans1D1" presStyleIdx="2" presStyleCnt="4"/>
      <dgm:spPr/>
    </dgm:pt>
    <dgm:pt modelId="{ED31A2A0-4AD4-47D3-997B-348F1AC21188}" type="pres">
      <dgm:prSet presAssocID="{5C426623-2662-41F9-8202-47F3C2A8F2D6}" presName="connectorText" presStyleLbl="sibTrans1D1" presStyleIdx="2" presStyleCnt="4"/>
      <dgm:spPr/>
    </dgm:pt>
    <dgm:pt modelId="{86180929-3751-4465-A92D-6E4B928A92A4}" type="pres">
      <dgm:prSet presAssocID="{EA011B05-B5AB-45E5-8CAD-CCADCF2B96F0}" presName="node" presStyleLbl="node1" presStyleIdx="3" presStyleCnt="5">
        <dgm:presLayoutVars>
          <dgm:bulletEnabled val="1"/>
        </dgm:presLayoutVars>
      </dgm:prSet>
      <dgm:spPr/>
    </dgm:pt>
    <dgm:pt modelId="{DE37DE27-A45D-4B3F-8BAE-BB644ECDAD60}" type="pres">
      <dgm:prSet presAssocID="{E54E2A4E-9FC0-4AC5-B1A3-B1531A0BAB5B}" presName="sibTrans" presStyleLbl="sibTrans1D1" presStyleIdx="3" presStyleCnt="4"/>
      <dgm:spPr/>
    </dgm:pt>
    <dgm:pt modelId="{ECAD2A39-6A67-49B6-8A68-5DC8B6D90531}" type="pres">
      <dgm:prSet presAssocID="{E54E2A4E-9FC0-4AC5-B1A3-B1531A0BAB5B}" presName="connectorText" presStyleLbl="sibTrans1D1" presStyleIdx="3" presStyleCnt="4"/>
      <dgm:spPr/>
    </dgm:pt>
    <dgm:pt modelId="{BBF5DD4C-A79B-4BEB-8680-54C653515943}" type="pres">
      <dgm:prSet presAssocID="{9B0B3316-4149-449B-8F0B-1EE83A84CF09}" presName="node" presStyleLbl="node1" presStyleIdx="4" presStyleCnt="5">
        <dgm:presLayoutVars>
          <dgm:bulletEnabled val="1"/>
        </dgm:presLayoutVars>
      </dgm:prSet>
      <dgm:spPr/>
    </dgm:pt>
  </dgm:ptLst>
  <dgm:cxnLst>
    <dgm:cxn modelId="{FE9BD903-A4F4-41B9-BC3D-278D3529F910}" type="presOf" srcId="{2C665572-9C1C-4255-A22E-B8786CF41FB5}" destId="{4A91E30C-14E2-4555-8404-176EBF31E2C1}" srcOrd="0" destOrd="0" presId="urn:microsoft.com/office/officeart/2005/8/layout/bProcess3"/>
    <dgm:cxn modelId="{E82BA70E-097F-4D54-A9C5-B3B138EA0215}" type="presOf" srcId="{9B0B3316-4149-449B-8F0B-1EE83A84CF09}" destId="{BBF5DD4C-A79B-4BEB-8680-54C653515943}" srcOrd="0" destOrd="0" presId="urn:microsoft.com/office/officeart/2005/8/layout/bProcess3"/>
    <dgm:cxn modelId="{85581B27-A762-4CF0-A904-215164C56A26}" srcId="{270A64E6-6759-4E1F-BAA7-2A1502C0DA6B}" destId="{2C665572-9C1C-4255-A22E-B8786CF41FB5}" srcOrd="0" destOrd="0" parTransId="{F32D9A19-5CAF-41E6-AB2E-2CE459FC98CD}" sibTransId="{592ECB2F-A2AF-49A8-A579-063CF09E4FC7}"/>
    <dgm:cxn modelId="{95FAC92D-5401-46DA-9DFD-9E201995E53E}" type="presOf" srcId="{592ECB2F-A2AF-49A8-A579-063CF09E4FC7}" destId="{D3C24B33-DF7B-41AF-A067-26DCBE74B30A}" srcOrd="1" destOrd="0" presId="urn:microsoft.com/office/officeart/2005/8/layout/bProcess3"/>
    <dgm:cxn modelId="{2FFC722E-B8D8-4948-882A-69DD9B995F09}" type="presOf" srcId="{592ECB2F-A2AF-49A8-A579-063CF09E4FC7}" destId="{A067C03F-C5CC-4654-9384-4F156C020B1C}" srcOrd="0" destOrd="0" presId="urn:microsoft.com/office/officeart/2005/8/layout/bProcess3"/>
    <dgm:cxn modelId="{8882FD2F-359F-46DE-BB3A-5ED58C213DAB}" type="presOf" srcId="{5C426623-2662-41F9-8202-47F3C2A8F2D6}" destId="{687BA2D6-08F2-4A4C-ACB4-7D93FB7A906B}" srcOrd="0" destOrd="0" presId="urn:microsoft.com/office/officeart/2005/8/layout/bProcess3"/>
    <dgm:cxn modelId="{FDC76034-6913-4FB9-9168-9CC44AC8DB6E}" type="presOf" srcId="{30DC39E5-2A35-47C6-B3F0-05BB64C991E2}" destId="{AB70EAFE-7607-4257-B9F8-E56D29C78C51}" srcOrd="0" destOrd="0" presId="urn:microsoft.com/office/officeart/2005/8/layout/bProcess3"/>
    <dgm:cxn modelId="{C72BA86B-17D0-4F91-86B6-F320E85E74EC}" srcId="{270A64E6-6759-4E1F-BAA7-2A1502C0DA6B}" destId="{8750D08E-175A-41B6-A344-ADD2E90B57BF}" srcOrd="2" destOrd="0" parTransId="{72BA1C50-3C3F-4D2B-A5F4-E46F618600BD}" sibTransId="{5C426623-2662-41F9-8202-47F3C2A8F2D6}"/>
    <dgm:cxn modelId="{87B92751-4BF7-4E04-A4F8-37A08B73D73A}" type="presOf" srcId="{30DC39E5-2A35-47C6-B3F0-05BB64C991E2}" destId="{6003468F-1470-415D-9E26-A316D305EBAB}" srcOrd="1" destOrd="0" presId="urn:microsoft.com/office/officeart/2005/8/layout/bProcess3"/>
    <dgm:cxn modelId="{892B3757-9CDA-4B06-B242-00270514BAF3}" srcId="{270A64E6-6759-4E1F-BAA7-2A1502C0DA6B}" destId="{9B0B3316-4149-449B-8F0B-1EE83A84CF09}" srcOrd="4" destOrd="0" parTransId="{6B8E1743-1B79-4C1D-8F1C-57348981E9EA}" sibTransId="{D4A5F560-A2D9-4FB4-A68D-0EC842EBA867}"/>
    <dgm:cxn modelId="{500BAE58-344F-473B-B04D-802ACBAB2CC0}" type="presOf" srcId="{E54E2A4E-9FC0-4AC5-B1A3-B1531A0BAB5B}" destId="{DE37DE27-A45D-4B3F-8BAE-BB644ECDAD60}" srcOrd="0" destOrd="0" presId="urn:microsoft.com/office/officeart/2005/8/layout/bProcess3"/>
    <dgm:cxn modelId="{DA4C148B-A4CF-42B3-BF72-59D94C283939}" type="presOf" srcId="{EA011B05-B5AB-45E5-8CAD-CCADCF2B96F0}" destId="{86180929-3751-4465-A92D-6E4B928A92A4}" srcOrd="0" destOrd="0" presId="urn:microsoft.com/office/officeart/2005/8/layout/bProcess3"/>
    <dgm:cxn modelId="{371EA78F-1F39-482E-BBE9-BBC9DBFB398B}" type="presOf" srcId="{FB64D2C4-C20E-42C4-A85D-00FF4081770A}" destId="{895457C4-9B35-47FB-91A7-52D74F0ED72A}" srcOrd="0" destOrd="0" presId="urn:microsoft.com/office/officeart/2005/8/layout/bProcess3"/>
    <dgm:cxn modelId="{8206A7BF-DDFF-43A0-BA38-FBB87D1293C6}" type="presOf" srcId="{E54E2A4E-9FC0-4AC5-B1A3-B1531A0BAB5B}" destId="{ECAD2A39-6A67-49B6-8A68-5DC8B6D90531}" srcOrd="1" destOrd="0" presId="urn:microsoft.com/office/officeart/2005/8/layout/bProcess3"/>
    <dgm:cxn modelId="{46E38FC3-BC72-4A04-ADFB-6E5350956A5E}" type="presOf" srcId="{270A64E6-6759-4E1F-BAA7-2A1502C0DA6B}" destId="{0A6E7A9A-5063-42CB-BC1B-F417E3D620AD}" srcOrd="0" destOrd="0" presId="urn:microsoft.com/office/officeart/2005/8/layout/bProcess3"/>
    <dgm:cxn modelId="{C9E257C5-9253-4110-B585-3F9906424F69}" type="presOf" srcId="{8750D08E-175A-41B6-A344-ADD2E90B57BF}" destId="{3BFB5360-ACEE-4BE4-B9C3-F2B32DF590D8}" srcOrd="0" destOrd="0" presId="urn:microsoft.com/office/officeart/2005/8/layout/bProcess3"/>
    <dgm:cxn modelId="{72027CDB-34A3-4F63-9153-D84B6F22C727}" srcId="{270A64E6-6759-4E1F-BAA7-2A1502C0DA6B}" destId="{EA011B05-B5AB-45E5-8CAD-CCADCF2B96F0}" srcOrd="3" destOrd="0" parTransId="{E4E89516-C973-4A66-A7D4-EAB839031A79}" sibTransId="{E54E2A4E-9FC0-4AC5-B1A3-B1531A0BAB5B}"/>
    <dgm:cxn modelId="{7452A7F4-8BF7-4ED1-BED1-CCA9363476CB}" srcId="{270A64E6-6759-4E1F-BAA7-2A1502C0DA6B}" destId="{FB64D2C4-C20E-42C4-A85D-00FF4081770A}" srcOrd="1" destOrd="0" parTransId="{414B2608-4B53-4CA9-B01B-D35139172A9D}" sibTransId="{30DC39E5-2A35-47C6-B3F0-05BB64C991E2}"/>
    <dgm:cxn modelId="{3335E2FF-6F3B-405A-B027-7182F1A7506C}" type="presOf" srcId="{5C426623-2662-41F9-8202-47F3C2A8F2D6}" destId="{ED31A2A0-4AD4-47D3-997B-348F1AC21188}" srcOrd="1" destOrd="0" presId="urn:microsoft.com/office/officeart/2005/8/layout/bProcess3"/>
    <dgm:cxn modelId="{984ADEE1-7D28-4C93-ADC0-6AB6ECCA6932}" type="presParOf" srcId="{0A6E7A9A-5063-42CB-BC1B-F417E3D620AD}" destId="{4A91E30C-14E2-4555-8404-176EBF31E2C1}" srcOrd="0" destOrd="0" presId="urn:microsoft.com/office/officeart/2005/8/layout/bProcess3"/>
    <dgm:cxn modelId="{55835FCF-DD16-49D6-B588-4CAB9A176BB2}" type="presParOf" srcId="{0A6E7A9A-5063-42CB-BC1B-F417E3D620AD}" destId="{A067C03F-C5CC-4654-9384-4F156C020B1C}" srcOrd="1" destOrd="0" presId="urn:microsoft.com/office/officeart/2005/8/layout/bProcess3"/>
    <dgm:cxn modelId="{4957CC49-5FAD-49A6-A292-46DC50D89083}" type="presParOf" srcId="{A067C03F-C5CC-4654-9384-4F156C020B1C}" destId="{D3C24B33-DF7B-41AF-A067-26DCBE74B30A}" srcOrd="0" destOrd="0" presId="urn:microsoft.com/office/officeart/2005/8/layout/bProcess3"/>
    <dgm:cxn modelId="{244569FD-421F-4518-B6E9-C1413E0BC188}" type="presParOf" srcId="{0A6E7A9A-5063-42CB-BC1B-F417E3D620AD}" destId="{895457C4-9B35-47FB-91A7-52D74F0ED72A}" srcOrd="2" destOrd="0" presId="urn:microsoft.com/office/officeart/2005/8/layout/bProcess3"/>
    <dgm:cxn modelId="{F2DA767D-B290-4D92-8078-7E39916BFCA4}" type="presParOf" srcId="{0A6E7A9A-5063-42CB-BC1B-F417E3D620AD}" destId="{AB70EAFE-7607-4257-B9F8-E56D29C78C51}" srcOrd="3" destOrd="0" presId="urn:microsoft.com/office/officeart/2005/8/layout/bProcess3"/>
    <dgm:cxn modelId="{CEDA3DFC-61CE-437F-A397-C0F97671D53E}" type="presParOf" srcId="{AB70EAFE-7607-4257-B9F8-E56D29C78C51}" destId="{6003468F-1470-415D-9E26-A316D305EBAB}" srcOrd="0" destOrd="0" presId="urn:microsoft.com/office/officeart/2005/8/layout/bProcess3"/>
    <dgm:cxn modelId="{1BA902C8-8F6D-436E-AD59-74277BF54C67}" type="presParOf" srcId="{0A6E7A9A-5063-42CB-BC1B-F417E3D620AD}" destId="{3BFB5360-ACEE-4BE4-B9C3-F2B32DF590D8}" srcOrd="4" destOrd="0" presId="urn:microsoft.com/office/officeart/2005/8/layout/bProcess3"/>
    <dgm:cxn modelId="{F61C9089-ABAE-42D9-B62D-BF7C04285731}" type="presParOf" srcId="{0A6E7A9A-5063-42CB-BC1B-F417E3D620AD}" destId="{687BA2D6-08F2-4A4C-ACB4-7D93FB7A906B}" srcOrd="5" destOrd="0" presId="urn:microsoft.com/office/officeart/2005/8/layout/bProcess3"/>
    <dgm:cxn modelId="{AC72049D-BB8B-451A-8429-BF8C0366828E}" type="presParOf" srcId="{687BA2D6-08F2-4A4C-ACB4-7D93FB7A906B}" destId="{ED31A2A0-4AD4-47D3-997B-348F1AC21188}" srcOrd="0" destOrd="0" presId="urn:microsoft.com/office/officeart/2005/8/layout/bProcess3"/>
    <dgm:cxn modelId="{871AAF42-0AFB-4936-8E20-7D36FEA30AEC}" type="presParOf" srcId="{0A6E7A9A-5063-42CB-BC1B-F417E3D620AD}" destId="{86180929-3751-4465-A92D-6E4B928A92A4}" srcOrd="6" destOrd="0" presId="urn:microsoft.com/office/officeart/2005/8/layout/bProcess3"/>
    <dgm:cxn modelId="{3C2B7B23-544D-4D38-BC58-395CB005C1C2}" type="presParOf" srcId="{0A6E7A9A-5063-42CB-BC1B-F417E3D620AD}" destId="{DE37DE27-A45D-4B3F-8BAE-BB644ECDAD60}" srcOrd="7" destOrd="0" presId="urn:microsoft.com/office/officeart/2005/8/layout/bProcess3"/>
    <dgm:cxn modelId="{1EF79B11-B2DA-44F2-A45C-1FDFE9424F29}" type="presParOf" srcId="{DE37DE27-A45D-4B3F-8BAE-BB644ECDAD60}" destId="{ECAD2A39-6A67-49B6-8A68-5DC8B6D90531}" srcOrd="0" destOrd="0" presId="urn:microsoft.com/office/officeart/2005/8/layout/bProcess3"/>
    <dgm:cxn modelId="{9AF13433-1235-41C4-B17A-B567C242B907}" type="presParOf" srcId="{0A6E7A9A-5063-42CB-BC1B-F417E3D620AD}" destId="{BBF5DD4C-A79B-4BEB-8680-54C653515943}" srcOrd="8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4C86AF-EE4A-4EBE-9D79-04D31F8BF9D1}">
      <dsp:nvSpPr>
        <dsp:cNvPr id="0" name=""/>
        <dsp:cNvSpPr/>
      </dsp:nvSpPr>
      <dsp:spPr>
        <a:xfrm>
          <a:off x="0" y="539175"/>
          <a:ext cx="6858000" cy="135134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500" kern="1200" dirty="0">
              <a:latin typeface="Jura" pitchFamily="2" charset="0"/>
              <a:ea typeface="Jura" pitchFamily="2" charset="0"/>
            </a:rPr>
            <a:t>повторное использование кода</a:t>
          </a:r>
          <a:endParaRPr lang="en-US" sz="3500" kern="1200" dirty="0">
            <a:latin typeface="Jura" pitchFamily="2" charset="0"/>
            <a:ea typeface="Jura" pitchFamily="2" charset="0"/>
          </a:endParaRPr>
        </a:p>
      </dsp:txBody>
      <dsp:txXfrm>
        <a:off x="65967" y="605142"/>
        <a:ext cx="6726066" cy="1219415"/>
      </dsp:txXfrm>
    </dsp:sp>
    <dsp:sp modelId="{C4DFB42E-1654-44E0-9740-0ED7624BD8F6}">
      <dsp:nvSpPr>
        <dsp:cNvPr id="0" name=""/>
        <dsp:cNvSpPr/>
      </dsp:nvSpPr>
      <dsp:spPr>
        <a:xfrm>
          <a:off x="0" y="1991325"/>
          <a:ext cx="6858000" cy="135134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500" kern="1200" dirty="0">
              <a:latin typeface="Jura" pitchFamily="2" charset="0"/>
              <a:ea typeface="Jura" pitchFamily="2" charset="0"/>
            </a:rPr>
            <a:t>разделение на пространства имён</a:t>
          </a:r>
          <a:endParaRPr lang="en-US" sz="3500" kern="1200" dirty="0">
            <a:latin typeface="Jura" pitchFamily="2" charset="0"/>
            <a:ea typeface="Jura" pitchFamily="2" charset="0"/>
          </a:endParaRPr>
        </a:p>
      </dsp:txBody>
      <dsp:txXfrm>
        <a:off x="65967" y="2057292"/>
        <a:ext cx="6726066" cy="1219415"/>
      </dsp:txXfrm>
    </dsp:sp>
    <dsp:sp modelId="{B0673193-A57B-4480-A2F7-C992D5661E7B}">
      <dsp:nvSpPr>
        <dsp:cNvPr id="0" name=""/>
        <dsp:cNvSpPr/>
      </dsp:nvSpPr>
      <dsp:spPr>
        <a:xfrm>
          <a:off x="0" y="3443474"/>
          <a:ext cx="6858000" cy="135134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500" kern="1200" dirty="0">
              <a:latin typeface="Jura" pitchFamily="2" charset="0"/>
              <a:ea typeface="Jura" pitchFamily="2" charset="0"/>
            </a:rPr>
            <a:t>создание единой точки доступа к функциональности</a:t>
          </a:r>
          <a:endParaRPr lang="en-US" sz="3500" kern="1200" dirty="0">
            <a:latin typeface="Jura" pitchFamily="2" charset="0"/>
            <a:ea typeface="Jura" pitchFamily="2" charset="0"/>
          </a:endParaRPr>
        </a:p>
      </dsp:txBody>
      <dsp:txXfrm>
        <a:off x="65967" y="3509441"/>
        <a:ext cx="6726066" cy="121941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E86DF6-C38B-4B1B-949E-F2AD72DEA75D}">
      <dsp:nvSpPr>
        <dsp:cNvPr id="0" name=""/>
        <dsp:cNvSpPr/>
      </dsp:nvSpPr>
      <dsp:spPr>
        <a:xfrm>
          <a:off x="181737" y="1552652"/>
          <a:ext cx="2658503" cy="8760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900" kern="1200" dirty="0">
              <a:latin typeface="Jura" pitchFamily="2" charset="0"/>
              <a:ea typeface="Jura" pitchFamily="2" charset="0"/>
            </a:rPr>
            <a:t>Поиск файла модуля</a:t>
          </a:r>
          <a:endParaRPr lang="en-US" sz="1900" kern="1200" dirty="0">
            <a:latin typeface="Jura" pitchFamily="2" charset="0"/>
            <a:ea typeface="Jura" pitchFamily="2" charset="0"/>
          </a:endParaRPr>
        </a:p>
      </dsp:txBody>
      <dsp:txXfrm>
        <a:off x="181737" y="1552652"/>
        <a:ext cx="2658503" cy="876097"/>
      </dsp:txXfrm>
    </dsp:sp>
    <dsp:sp modelId="{D455E159-1F0D-4661-9400-0CA1C2120FF6}">
      <dsp:nvSpPr>
        <dsp:cNvPr id="0" name=""/>
        <dsp:cNvSpPr/>
      </dsp:nvSpPr>
      <dsp:spPr>
        <a:xfrm>
          <a:off x="178716" y="1286198"/>
          <a:ext cx="211471" cy="211471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37D477-E8A6-4DE4-B2F9-E2945800F63C}">
      <dsp:nvSpPr>
        <dsp:cNvPr id="0" name=""/>
        <dsp:cNvSpPr/>
      </dsp:nvSpPr>
      <dsp:spPr>
        <a:xfrm>
          <a:off x="326746" y="990137"/>
          <a:ext cx="211471" cy="211471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22B386-6CCE-4966-9853-9D01E8E4A3DE}">
      <dsp:nvSpPr>
        <dsp:cNvPr id="0" name=""/>
        <dsp:cNvSpPr/>
      </dsp:nvSpPr>
      <dsp:spPr>
        <a:xfrm>
          <a:off x="682019" y="1049349"/>
          <a:ext cx="332312" cy="33231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CAB266-5FB2-4480-ACF4-DFFC3C2AFAD1}">
      <dsp:nvSpPr>
        <dsp:cNvPr id="0" name=""/>
        <dsp:cNvSpPr/>
      </dsp:nvSpPr>
      <dsp:spPr>
        <a:xfrm>
          <a:off x="978079" y="723683"/>
          <a:ext cx="211471" cy="211471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7A5B5F-C6F1-444F-A040-FA926EAB5587}">
      <dsp:nvSpPr>
        <dsp:cNvPr id="0" name=""/>
        <dsp:cNvSpPr/>
      </dsp:nvSpPr>
      <dsp:spPr>
        <a:xfrm>
          <a:off x="1362958" y="605258"/>
          <a:ext cx="211471" cy="211471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45292C-9791-4616-90B2-3E81DBD712F0}">
      <dsp:nvSpPr>
        <dsp:cNvPr id="0" name=""/>
        <dsp:cNvSpPr/>
      </dsp:nvSpPr>
      <dsp:spPr>
        <a:xfrm>
          <a:off x="1836655" y="812501"/>
          <a:ext cx="211471" cy="211471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9551B2-7C8D-44FF-A525-E0A4A3B3D97C}">
      <dsp:nvSpPr>
        <dsp:cNvPr id="0" name=""/>
        <dsp:cNvSpPr/>
      </dsp:nvSpPr>
      <dsp:spPr>
        <a:xfrm>
          <a:off x="2132716" y="960531"/>
          <a:ext cx="332312" cy="33231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E79141-F263-4D03-9F36-83F7C4FDAD4E}">
      <dsp:nvSpPr>
        <dsp:cNvPr id="0" name=""/>
        <dsp:cNvSpPr/>
      </dsp:nvSpPr>
      <dsp:spPr>
        <a:xfrm>
          <a:off x="2547201" y="1286198"/>
          <a:ext cx="211471" cy="211471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016EE7-EC2D-467A-B4F6-1111F1718548}">
      <dsp:nvSpPr>
        <dsp:cNvPr id="0" name=""/>
        <dsp:cNvSpPr/>
      </dsp:nvSpPr>
      <dsp:spPr>
        <a:xfrm>
          <a:off x="2724837" y="1611865"/>
          <a:ext cx="211471" cy="211471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264D7A-28D2-4139-B046-5138239EFE42}">
      <dsp:nvSpPr>
        <dsp:cNvPr id="0" name=""/>
        <dsp:cNvSpPr/>
      </dsp:nvSpPr>
      <dsp:spPr>
        <a:xfrm>
          <a:off x="1185322" y="990137"/>
          <a:ext cx="543784" cy="54378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0F954F-5F02-4A43-8174-62CFA0B9B853}">
      <dsp:nvSpPr>
        <dsp:cNvPr id="0" name=""/>
        <dsp:cNvSpPr/>
      </dsp:nvSpPr>
      <dsp:spPr>
        <a:xfrm>
          <a:off x="30685" y="2115168"/>
          <a:ext cx="211471" cy="211471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EAFAA6-CC15-4B7C-866D-4FF41CEA8182}">
      <dsp:nvSpPr>
        <dsp:cNvPr id="0" name=""/>
        <dsp:cNvSpPr/>
      </dsp:nvSpPr>
      <dsp:spPr>
        <a:xfrm>
          <a:off x="208322" y="2381622"/>
          <a:ext cx="332312" cy="33231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BD5C65-DDDD-4033-8B57-6B36F6E1BF72}">
      <dsp:nvSpPr>
        <dsp:cNvPr id="0" name=""/>
        <dsp:cNvSpPr/>
      </dsp:nvSpPr>
      <dsp:spPr>
        <a:xfrm>
          <a:off x="652413" y="2618471"/>
          <a:ext cx="483364" cy="48336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2C5198-7E53-43D3-8EEA-A73B9EA6BF4B}">
      <dsp:nvSpPr>
        <dsp:cNvPr id="0" name=""/>
        <dsp:cNvSpPr/>
      </dsp:nvSpPr>
      <dsp:spPr>
        <a:xfrm>
          <a:off x="1274140" y="3003350"/>
          <a:ext cx="211471" cy="211471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130E61-3540-4045-9E0A-065AD8DF89DA}">
      <dsp:nvSpPr>
        <dsp:cNvPr id="0" name=""/>
        <dsp:cNvSpPr/>
      </dsp:nvSpPr>
      <dsp:spPr>
        <a:xfrm>
          <a:off x="1392564" y="2618471"/>
          <a:ext cx="332312" cy="33231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18C9CE-6840-4A4C-891D-E9C01973E306}">
      <dsp:nvSpPr>
        <dsp:cNvPr id="0" name=""/>
        <dsp:cNvSpPr/>
      </dsp:nvSpPr>
      <dsp:spPr>
        <a:xfrm>
          <a:off x="1688625" y="3032956"/>
          <a:ext cx="211471" cy="211471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978FBA-9391-4D7D-92DB-3D86276EA25D}">
      <dsp:nvSpPr>
        <dsp:cNvPr id="0" name=""/>
        <dsp:cNvSpPr/>
      </dsp:nvSpPr>
      <dsp:spPr>
        <a:xfrm>
          <a:off x="1955079" y="2559259"/>
          <a:ext cx="483364" cy="48336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CCB8E0-4A78-47DB-80D5-7B6136957484}">
      <dsp:nvSpPr>
        <dsp:cNvPr id="0" name=""/>
        <dsp:cNvSpPr/>
      </dsp:nvSpPr>
      <dsp:spPr>
        <a:xfrm>
          <a:off x="2606413" y="2440834"/>
          <a:ext cx="332312" cy="33231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EA1E42-3226-4108-82CA-BF8B78340FAE}">
      <dsp:nvSpPr>
        <dsp:cNvPr id="0" name=""/>
        <dsp:cNvSpPr/>
      </dsp:nvSpPr>
      <dsp:spPr>
        <a:xfrm>
          <a:off x="2938726" y="1048857"/>
          <a:ext cx="975955" cy="1863206"/>
        </a:xfrm>
        <a:prstGeom prst="chevron">
          <a:avLst>
            <a:gd name="adj" fmla="val 6231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1F82BD-8D14-4E6D-A81B-09D2F17C5799}">
      <dsp:nvSpPr>
        <dsp:cNvPr id="0" name=""/>
        <dsp:cNvSpPr/>
      </dsp:nvSpPr>
      <dsp:spPr>
        <a:xfrm>
          <a:off x="3914681" y="1049762"/>
          <a:ext cx="2661697" cy="18631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900" kern="1200" dirty="0">
              <a:latin typeface="Jura" pitchFamily="2" charset="0"/>
              <a:ea typeface="Jura" pitchFamily="2" charset="0"/>
            </a:rPr>
            <a:t>Компиляция (при необходимости)</a:t>
          </a:r>
          <a:endParaRPr lang="en-US" sz="1900" kern="1200" dirty="0">
            <a:latin typeface="Jura" pitchFamily="2" charset="0"/>
            <a:ea typeface="Jura" pitchFamily="2" charset="0"/>
          </a:endParaRPr>
        </a:p>
      </dsp:txBody>
      <dsp:txXfrm>
        <a:off x="3914681" y="1049762"/>
        <a:ext cx="2661697" cy="1863188"/>
      </dsp:txXfrm>
    </dsp:sp>
    <dsp:sp modelId="{D22EFF33-D8FD-4C76-867C-88AA24D39C6E}">
      <dsp:nvSpPr>
        <dsp:cNvPr id="0" name=""/>
        <dsp:cNvSpPr/>
      </dsp:nvSpPr>
      <dsp:spPr>
        <a:xfrm>
          <a:off x="6576379" y="1048857"/>
          <a:ext cx="975955" cy="1863206"/>
        </a:xfrm>
        <a:prstGeom prst="chevron">
          <a:avLst>
            <a:gd name="adj" fmla="val 6231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7789A8-C3B8-4ED2-A019-43E00BFD8913}">
      <dsp:nvSpPr>
        <dsp:cNvPr id="0" name=""/>
        <dsp:cNvSpPr/>
      </dsp:nvSpPr>
      <dsp:spPr>
        <a:xfrm>
          <a:off x="7658803" y="894878"/>
          <a:ext cx="2262443" cy="226244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900" kern="1200" dirty="0">
              <a:latin typeface="Jura" pitchFamily="2" charset="0"/>
              <a:ea typeface="Jura" pitchFamily="2" charset="0"/>
            </a:rPr>
            <a:t>Выполнение кода модуля, для создания его объектов</a:t>
          </a:r>
          <a:endParaRPr lang="en-US" sz="1900" kern="1200" dirty="0">
            <a:latin typeface="Jura" pitchFamily="2" charset="0"/>
            <a:ea typeface="Jura" pitchFamily="2" charset="0"/>
          </a:endParaRPr>
        </a:p>
      </dsp:txBody>
      <dsp:txXfrm>
        <a:off x="7990130" y="1226205"/>
        <a:ext cx="1599789" cy="159978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67C03F-C5CC-4654-9384-4F156C020B1C}">
      <dsp:nvSpPr>
        <dsp:cNvPr id="0" name=""/>
        <dsp:cNvSpPr/>
      </dsp:nvSpPr>
      <dsp:spPr>
        <a:xfrm>
          <a:off x="3156094" y="664606"/>
          <a:ext cx="51161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1610" y="45720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98344" y="707615"/>
        <a:ext cx="27110" cy="5422"/>
      </dsp:txXfrm>
    </dsp:sp>
    <dsp:sp modelId="{4A91E30C-14E2-4555-8404-176EBF31E2C1}">
      <dsp:nvSpPr>
        <dsp:cNvPr id="0" name=""/>
        <dsp:cNvSpPr/>
      </dsp:nvSpPr>
      <dsp:spPr>
        <a:xfrm>
          <a:off x="800457" y="3095"/>
          <a:ext cx="2357437" cy="141446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>
              <a:latin typeface="Jura" pitchFamily="2" charset="0"/>
              <a:ea typeface="Jura" pitchFamily="2" charset="0"/>
            </a:rPr>
            <a:t>Директория программы</a:t>
          </a:r>
          <a:endParaRPr lang="en-US" sz="2500" kern="1200" dirty="0">
            <a:latin typeface="Jura" pitchFamily="2" charset="0"/>
            <a:ea typeface="Jura" pitchFamily="2" charset="0"/>
          </a:endParaRPr>
        </a:p>
      </dsp:txBody>
      <dsp:txXfrm>
        <a:off x="800457" y="3095"/>
        <a:ext cx="2357437" cy="1414462"/>
      </dsp:txXfrm>
    </dsp:sp>
    <dsp:sp modelId="{AB70EAFE-7607-4257-B9F8-E56D29C78C51}">
      <dsp:nvSpPr>
        <dsp:cNvPr id="0" name=""/>
        <dsp:cNvSpPr/>
      </dsp:nvSpPr>
      <dsp:spPr>
        <a:xfrm>
          <a:off x="1979175" y="1415758"/>
          <a:ext cx="2899648" cy="511610"/>
        </a:xfrm>
        <a:custGeom>
          <a:avLst/>
          <a:gdLst/>
          <a:ahLst/>
          <a:cxnLst/>
          <a:rect l="0" t="0" r="0" b="0"/>
          <a:pathLst>
            <a:path>
              <a:moveTo>
                <a:pt x="2899648" y="0"/>
              </a:moveTo>
              <a:lnTo>
                <a:pt x="2899648" y="272905"/>
              </a:lnTo>
              <a:lnTo>
                <a:pt x="0" y="272905"/>
              </a:lnTo>
              <a:lnTo>
                <a:pt x="0" y="511610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55252" y="1668852"/>
        <a:ext cx="147495" cy="5422"/>
      </dsp:txXfrm>
    </dsp:sp>
    <dsp:sp modelId="{895457C4-9B35-47FB-91A7-52D74F0ED72A}">
      <dsp:nvSpPr>
        <dsp:cNvPr id="0" name=""/>
        <dsp:cNvSpPr/>
      </dsp:nvSpPr>
      <dsp:spPr>
        <a:xfrm>
          <a:off x="3700105" y="3095"/>
          <a:ext cx="2357437" cy="141446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>
              <a:latin typeface="Jura" pitchFamily="2" charset="0"/>
              <a:ea typeface="Jura" pitchFamily="2" charset="0"/>
            </a:rPr>
            <a:t>Директории </a:t>
          </a:r>
          <a:r>
            <a:rPr lang="en-US" sz="2500" kern="1200" dirty="0">
              <a:latin typeface="Jura" pitchFamily="2" charset="0"/>
              <a:ea typeface="Jura" pitchFamily="2" charset="0"/>
            </a:rPr>
            <a:t>PYTHONPATH</a:t>
          </a:r>
        </a:p>
      </dsp:txBody>
      <dsp:txXfrm>
        <a:off x="3700105" y="3095"/>
        <a:ext cx="2357437" cy="1414462"/>
      </dsp:txXfrm>
    </dsp:sp>
    <dsp:sp modelId="{687BA2D6-08F2-4A4C-ACB4-7D93FB7A906B}">
      <dsp:nvSpPr>
        <dsp:cNvPr id="0" name=""/>
        <dsp:cNvSpPr/>
      </dsp:nvSpPr>
      <dsp:spPr>
        <a:xfrm>
          <a:off x="3156094" y="2621280"/>
          <a:ext cx="51161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1610" y="45720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98344" y="2664288"/>
        <a:ext cx="27110" cy="5422"/>
      </dsp:txXfrm>
    </dsp:sp>
    <dsp:sp modelId="{3BFB5360-ACEE-4BE4-B9C3-F2B32DF590D8}">
      <dsp:nvSpPr>
        <dsp:cNvPr id="0" name=""/>
        <dsp:cNvSpPr/>
      </dsp:nvSpPr>
      <dsp:spPr>
        <a:xfrm>
          <a:off x="800457" y="1959768"/>
          <a:ext cx="2357437" cy="141446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>
              <a:latin typeface="Jura" pitchFamily="2" charset="0"/>
              <a:ea typeface="Jura" pitchFamily="2" charset="0"/>
            </a:rPr>
            <a:t>Директории стандартных библиотек</a:t>
          </a:r>
          <a:endParaRPr lang="en-US" sz="2500" kern="1200" dirty="0">
            <a:latin typeface="Jura" pitchFamily="2" charset="0"/>
            <a:ea typeface="Jura" pitchFamily="2" charset="0"/>
          </a:endParaRPr>
        </a:p>
      </dsp:txBody>
      <dsp:txXfrm>
        <a:off x="800457" y="1959768"/>
        <a:ext cx="2357437" cy="1414462"/>
      </dsp:txXfrm>
    </dsp:sp>
    <dsp:sp modelId="{DE37DE27-A45D-4B3F-8BAE-BB644ECDAD60}">
      <dsp:nvSpPr>
        <dsp:cNvPr id="0" name=""/>
        <dsp:cNvSpPr/>
      </dsp:nvSpPr>
      <dsp:spPr>
        <a:xfrm>
          <a:off x="1979175" y="3372431"/>
          <a:ext cx="2899648" cy="511610"/>
        </a:xfrm>
        <a:custGeom>
          <a:avLst/>
          <a:gdLst/>
          <a:ahLst/>
          <a:cxnLst/>
          <a:rect l="0" t="0" r="0" b="0"/>
          <a:pathLst>
            <a:path>
              <a:moveTo>
                <a:pt x="2899648" y="0"/>
              </a:moveTo>
              <a:lnTo>
                <a:pt x="2899648" y="272905"/>
              </a:lnTo>
              <a:lnTo>
                <a:pt x="0" y="272905"/>
              </a:lnTo>
              <a:lnTo>
                <a:pt x="0" y="511610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55252" y="3625525"/>
        <a:ext cx="147495" cy="5422"/>
      </dsp:txXfrm>
    </dsp:sp>
    <dsp:sp modelId="{86180929-3751-4465-A92D-6E4B928A92A4}">
      <dsp:nvSpPr>
        <dsp:cNvPr id="0" name=""/>
        <dsp:cNvSpPr/>
      </dsp:nvSpPr>
      <dsp:spPr>
        <a:xfrm>
          <a:off x="3700105" y="1959768"/>
          <a:ext cx="2357437" cy="141446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>
              <a:latin typeface="Jura" pitchFamily="2" charset="0"/>
              <a:ea typeface="Jura" pitchFamily="2" charset="0"/>
            </a:rPr>
            <a:t>Содержимое любых файлов </a:t>
          </a:r>
          <a:r>
            <a:rPr lang="en-US" sz="2500" kern="1200" dirty="0">
              <a:latin typeface="Jura" pitchFamily="2" charset="0"/>
              <a:ea typeface="Jura" pitchFamily="2" charset="0"/>
            </a:rPr>
            <a:t>.</a:t>
          </a:r>
          <a:r>
            <a:rPr lang="en-US" sz="2500" kern="1200" dirty="0" err="1">
              <a:latin typeface="Jura" pitchFamily="2" charset="0"/>
              <a:ea typeface="Jura" pitchFamily="2" charset="0"/>
            </a:rPr>
            <a:t>pth</a:t>
          </a:r>
          <a:endParaRPr lang="en-US" sz="2500" kern="1200" dirty="0">
            <a:latin typeface="Jura" pitchFamily="2" charset="0"/>
            <a:ea typeface="Jura" pitchFamily="2" charset="0"/>
          </a:endParaRPr>
        </a:p>
      </dsp:txBody>
      <dsp:txXfrm>
        <a:off x="3700105" y="1959768"/>
        <a:ext cx="2357437" cy="1414462"/>
      </dsp:txXfrm>
    </dsp:sp>
    <dsp:sp modelId="{BBF5DD4C-A79B-4BEB-8680-54C653515943}">
      <dsp:nvSpPr>
        <dsp:cNvPr id="0" name=""/>
        <dsp:cNvSpPr/>
      </dsp:nvSpPr>
      <dsp:spPr>
        <a:xfrm>
          <a:off x="800457" y="3916441"/>
          <a:ext cx="2357437" cy="141446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>
              <a:latin typeface="Jura" pitchFamily="2" charset="0"/>
              <a:ea typeface="Jura" pitchFamily="2" charset="0"/>
            </a:rPr>
            <a:t>Директория </a:t>
          </a:r>
          <a:r>
            <a:rPr lang="en-US" sz="2500" kern="1200" dirty="0">
              <a:latin typeface="Jura" pitchFamily="2" charset="0"/>
              <a:ea typeface="Jura" pitchFamily="2" charset="0"/>
            </a:rPr>
            <a:t>Lib\site-packages</a:t>
          </a:r>
        </a:p>
      </dsp:txBody>
      <dsp:txXfrm>
        <a:off x="800457" y="3916441"/>
        <a:ext cx="2357437" cy="14144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RandomtoResultProcess">
  <dgm:title val=""/>
  <dgm:desc val=""/>
  <dgm:catLst>
    <dgm:cat type="process" pri="127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Name0">
    <dgm:varLst>
      <dgm:dir/>
      <dgm:animOne val="branch"/>
      <dgm:animLvl val="lvl"/>
    </dgm:varLst>
    <dgm:choose name="Name1">
      <dgm:if name="Name2" func="var" arg="dir" op="equ" val="norm">
        <dgm:alg type="lin">
          <dgm:param type="fallback" val="2D"/>
          <dgm:param type="nodeVertAlign" val="t"/>
        </dgm:alg>
      </dgm:if>
      <dgm:else name="Name3">
        <dgm:alg type="lin">
          <dgm:param type="fallback" val="2D"/>
          <dgm:param type="nodeVertAlign" val="t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userH" refType="h" fact="2"/>
      <dgm:constr type="w" for="ch" forName="chaos" refType="userH" fact="0.681"/>
      <dgm:constr type="h" for="ch" forName="chaos" refType="userH"/>
      <dgm:constr type="w" for="ch" forName="middle" refType="userH" fact="0.6"/>
      <dgm:constr type="h" for="ch" forName="middle" refType="userH"/>
      <dgm:constr type="w" for="ch" forName="last" refType="userH" fact="0.6"/>
      <dgm:constr type="h" for="ch" forName="last" refType="userH"/>
      <dgm:constr type="w" for="ch" forName="chevronComposite1" refType="userH" fact="0.22"/>
      <dgm:constr type="h" for="ch" forName="chevronComposite1" refType="userH" fact="0.52"/>
      <dgm:constr type="w" for="ch" forName="chevronComposite2" refType="userH" fact="0.22"/>
      <dgm:constr type="h" for="ch" forName="chevronComposite2" refType="userH" fact="0.52"/>
      <dgm:constr type="w" for="ch" forName="overlap" refType="userH" fact="-0.04"/>
      <dgm:constr type="h" for="ch" forName="overlap" refType="userH" fact="0.06"/>
      <dgm:constr type="primFontSz" for="des" forName="parTx1" op="equ" val="65"/>
      <dgm:constr type="primFontSz" for="des" forName="parTxMid" refType="primFontSz" refFor="des" refForName="parTx1" op="equ"/>
      <dgm:constr type="primFontSz" for="des" forName="circleTx" refType="primFontSz" refFor="des" refForName="parTx1" op="equ"/>
      <dgm:constr type="primFontSz" for="des" forName="desTx1" op="equ" val="65"/>
      <dgm:constr type="primFontSz" for="des" forName="desTxMid" refType="primFontSz" refFor="des" refForName="desTx1" op="equ"/>
      <dgm:constr type="primFontSz" for="des" forName="desTxN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chaos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parTx1" refType="w" fact="0.5"/>
              <dgm:constr type="t" for="ch" forName="parTx1" refType="w" fact="0.32"/>
              <dgm:constr type="w" for="ch" forName="parTx1" refType="w" fact="0.88"/>
              <dgm:constr type="h" for="ch" forName="parTx1" refType="w" fact="0.29"/>
              <dgm:constr type="ctrX" for="ch" forName="desTx1" refType="w" fact="0.5"/>
              <dgm:constr type="b" for="ch" forName="desTx1" refType="h"/>
              <dgm:constr type="w" for="ch" forName="desTx1" refType="w" fact="0.88"/>
              <dgm:constr type="h" for="ch" forName="desTx1" refType="h" fact="0.37"/>
              <dgm:constr type="l" for="ch" forName="c1" refType="w" fact="0.05"/>
              <dgm:constr type="t" for="ch" forName="c1" refType="w" fact="0.23"/>
              <dgm:constr type="w" for="ch" forName="c1" refType="w" fact="0.07"/>
              <dgm:constr type="h" for="ch" forName="c1" refType="w" refFor="ch" refForName="c1"/>
              <dgm:constr type="l" for="ch" forName="c2" refType="w" fact="0.1"/>
              <dgm:constr type="t" for="ch" forName="c2" refType="w" fact="0.13"/>
              <dgm:constr type="w" for="ch" forName="c2" refType="w" fact="0.07"/>
              <dgm:constr type="h" for="ch" forName="c2" refType="w" refFor="ch" refForName="c2"/>
              <dgm:constr type="l" for="ch" forName="c3" refType="w" fact="0.22"/>
              <dgm:constr type="t" for="ch" forName="c3" refType="w" fact="0.15"/>
              <dgm:constr type="w" for="ch" forName="c3" refType="w" fact="0.11"/>
              <dgm:constr type="h" for="ch" forName="c3" refType="w" refFor="ch" refForName="c3"/>
              <dgm:constr type="l" for="ch" forName="c4" refType="w" fact="0.32"/>
              <dgm:constr type="t" for="ch" forName="c4" refType="w" fact="0.04"/>
              <dgm:constr type="w" for="ch" forName="c4" refType="w" fact="0.07"/>
              <dgm:constr type="h" for="ch" forName="c4" refType="w" refFor="ch" refForName="c4"/>
              <dgm:constr type="l" for="ch" forName="c5" refType="w" fact="0.45"/>
              <dgm:constr type="t" for="ch" forName="c5" refType="w" fact="0"/>
              <dgm:constr type="w" for="ch" forName="c5" refType="w" fact="0.07"/>
              <dgm:constr type="h" for="ch" forName="c5" refType="w" refFor="ch" refForName="c5"/>
              <dgm:constr type="l" for="ch" forName="c6" refType="w" fact="0.61"/>
              <dgm:constr type="t" for="ch" forName="c6" refType="w" fact="0.07"/>
              <dgm:constr type="w" for="ch" forName="c6" refType="w" fact="0.07"/>
              <dgm:constr type="h" for="ch" forName="c6" refType="w" refFor="ch" refForName="c6"/>
              <dgm:constr type="l" for="ch" forName="c7" refType="w" fact="0.71"/>
              <dgm:constr type="t" for="ch" forName="c7" refType="w" fact="0.12"/>
              <dgm:constr type="w" for="ch" forName="c7" refType="w" fact="0.11"/>
              <dgm:constr type="h" for="ch" forName="c7" refType="w" refFor="ch" refForName="c7"/>
              <dgm:constr type="l" for="ch" forName="c8" refType="w" fact="0.85"/>
              <dgm:constr type="t" for="ch" forName="c8" refType="w" fact="0.23"/>
              <dgm:constr type="w" for="ch" forName="c8" refType="w" fact="0.07"/>
              <dgm:constr type="h" for="ch" forName="c8" refType="w" refFor="ch" refForName="c8"/>
              <dgm:constr type="l" for="ch" forName="c9" refType="w" fact="0.91"/>
              <dgm:constr type="t" for="ch" forName="c9" refType="w" fact="0.34"/>
              <dgm:constr type="w" for="ch" forName="c9" refType="w" fact="0.07"/>
              <dgm:constr type="h" for="ch" forName="c9" refType="w" refFor="ch" refForName="c9"/>
              <dgm:constr type="l" for="ch" forName="c10" refType="w" fact="0.39"/>
              <dgm:constr type="t" for="ch" forName="c10" refType="w" fact="0.13"/>
              <dgm:constr type="w" for="ch" forName="c10" refType="w" fact="0.18"/>
              <dgm:constr type="h" for="ch" forName="c10" refType="w" refFor="ch" refForName="c10"/>
              <dgm:constr type="l" for="ch" forName="c11" refType="w" fact="0"/>
              <dgm:constr type="t" for="ch" forName="c11" refType="w" fact="0.51"/>
              <dgm:constr type="w" for="ch" forName="c11" refType="w" fact="0.07"/>
              <dgm:constr type="h" for="ch" forName="c11" refType="w" refFor="ch" refForName="c11"/>
              <dgm:constr type="l" for="ch" forName="c12" refType="w" fact="0.06"/>
              <dgm:constr type="t" for="ch" forName="c12" refType="w" fact="0.6"/>
              <dgm:constr type="w" for="ch" forName="c12" refType="w" fact="0.11"/>
              <dgm:constr type="h" for="ch" forName="c12" refType="w" refFor="ch" refForName="c12"/>
              <dgm:constr type="l" for="ch" forName="c13" refType="w" fact="0.21"/>
              <dgm:constr type="t" for="ch" forName="c13" refType="w" fact="0.68"/>
              <dgm:constr type="w" for="ch" forName="c13" refType="w" fact="0.16"/>
              <dgm:constr type="h" for="ch" forName="c13" refType="w" refFor="ch" refForName="c13"/>
              <dgm:constr type="l" for="ch" forName="c14" refType="w" fact="0.42"/>
              <dgm:constr type="t" for="ch" forName="c14" refType="w" fact="0.81"/>
              <dgm:constr type="w" for="ch" forName="c14" refType="w" fact="0.07"/>
              <dgm:constr type="h" for="ch" forName="c14" refType="w" refFor="ch" refForName="c14"/>
              <dgm:constr type="l" for="ch" forName="c15" refType="w" fact="0.46"/>
              <dgm:constr type="t" for="ch" forName="c15" refType="w" fact="0.68"/>
              <dgm:constr type="w" for="ch" forName="c15" refType="w" fact="0.11"/>
              <dgm:constr type="h" for="ch" forName="c15" refType="w" refFor="ch" refForName="c15"/>
              <dgm:constr type="l" for="ch" forName="c16" refType="w" fact="0.56"/>
              <dgm:constr type="t" for="ch" forName="c16" refType="w" fact="0.82"/>
              <dgm:constr type="w" for="ch" forName="c16" refType="w" fact="0.07"/>
              <dgm:constr type="h" for="ch" forName="c16" refType="w" refFor="ch" refForName="c16"/>
              <dgm:constr type="l" for="ch" forName="c17" refType="w" fact="0.65"/>
              <dgm:constr type="t" for="ch" forName="c17" refType="w" fact="0.66"/>
              <dgm:constr type="w" for="ch" forName="c17" refType="w" fact="0.16"/>
              <dgm:constr type="h" for="ch" forName="c17" refType="w" refFor="ch" refForName="c17"/>
              <dgm:constr type="l" for="ch" forName="c18" refType="w" fact="0.87"/>
              <dgm:constr type="t" for="ch" forName="c18" refType="w" fact="0.62"/>
              <dgm:constr type="w" for="ch" forName="c18" refType="w" fact="0.11"/>
              <dgm:constr type="h" for="ch" forName="c18" refType="w" refFor="ch" refForName="c18"/>
            </dgm:constrLst>
            <dgm:layoutNode name="parTx1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7">
              <dgm:if name="Name8" axis="ch" ptType="node" func="cnt" op="gte" val="1">
                <dgm:layoutNode name="desTx1" styleLbl="revTx">
                  <dgm:varLst>
                    <dgm:bulletEnabled val="1"/>
                  </dgm:varLst>
                  <dgm:choose name="Name9">
                    <dgm:if name="Name10" axis="ch" ptType="node" func="cnt" op="equ" val="1">
                      <dgm:alg type="tx">
                        <dgm:param type="shpTxLTRAlignCh" val="l"/>
                      </dgm:alg>
                    </dgm:if>
                    <dgm:else name="Name11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2"/>
            </dgm:choose>
            <dgm:layoutNode name="c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9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0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layoutNode>
        </dgm:if>
        <dgm:if name="Name13" axis="self" ptType="node" func="revPos" op="equ" val="1">
          <dgm:layoutNode name="last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circleTx" refType="w" fact="0.5"/>
              <dgm:constr type="t" for="ch" forName="circleTx" refType="w" fact="0.117"/>
              <dgm:constr type="w" for="ch" forName="circleTx" refType="h" refFor="ch" refForName="circleTx"/>
              <dgm:constr type="h" for="ch" forName="circleTx" refType="w" fact="0.85"/>
              <dgm:constr type="l" for="ch" forName="desTxN"/>
              <dgm:constr type="b" for="ch" forName="desTxN" refType="h"/>
              <dgm:constr type="w" for="ch" forName="desTxN" refType="w"/>
              <dgm:constr type="h" for="ch" forName="desTxN" refType="h" fact="0.37"/>
              <dgm:constr type="ctrX" for="ch" forName="spN" refType="w" fact="0.5"/>
              <dgm:constr type="t" for="ch" forName="spN"/>
              <dgm:constr type="w" for="ch" forName="spN" refType="w" fact="0.93"/>
              <dgm:constr type="h" for="ch" forName="spN" refType="h" fact="0.01"/>
            </dgm:constrLst>
            <dgm:layoutNode name="circleTx" styleLbl="node1">
              <dgm:alg type="tx"/>
              <dgm:shape xmlns:r="http://schemas.openxmlformats.org/officeDocument/2006/relationships" type="ellipse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  <dgm:choose name="Name14">
              <dgm:if name="Name15" axis="ch" ptType="node" func="cnt" op="gte" val="1">
                <dgm:layoutNode name="desTxN" styleLbl="revTx">
                  <dgm:varLst>
                    <dgm:bulletEnabled val="1"/>
                  </dgm:varLst>
                  <dgm:choose name="Name16">
                    <dgm:if name="Name17" axis="ch" ptType="node" func="cnt" op="equ" val="1">
                      <dgm:alg type="tx">
                        <dgm:param type="shpTxLTRAlignCh" val="l"/>
                      </dgm:alg>
                    </dgm:if>
                    <dgm:else name="Name18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  <dgm:layoutNode name="spN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if>
        <dgm:else name="Name20">
          <dgm:layoutNode name="middl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l" for="ch" forName="parTxMid"/>
              <dgm:constr type="t" for="ch" forName="parTxMid" refType="w" fact="0.167"/>
              <dgm:constr type="w" for="ch" forName="parTxMid" refType="w"/>
              <dgm:constr type="h" for="ch" forName="parTxMid" refType="w" fact="0.7"/>
              <dgm:constr type="l" for="ch" forName="desTxMid"/>
              <dgm:constr type="b" for="ch" forName="desTxMid" refType="h"/>
              <dgm:constr type="w" for="ch" forName="desTxMid" refType="w"/>
              <dgm:constr type="h" for="ch" forName="desTxMid" refType="h" fact="0.37"/>
              <dgm:constr type="ctrX" for="ch" forName="spMid" refType="w" fact="0.5"/>
              <dgm:constr type="t" for="ch" forName="spMid"/>
              <dgm:constr type="w" for="ch" forName="spMid" refType="w" fact="0.01"/>
              <dgm:constr type="h" for="ch" forName="spMid" refType="h" fact="0.01"/>
            </dgm:constrLst>
            <dgm:layoutNode name="parTxMid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21">
              <dgm:if name="Name22" axis="ch" ptType="node" func="cnt" op="gte" val="1">
                <dgm:layoutNode name="desTxMid" styleLbl="revTx">
                  <dgm:varLst>
                    <dgm:bulletEnabled val="1"/>
                  </dgm:varLst>
                  <dgm:choose name="Name23">
                    <dgm:if name="Name24" axis="ch" ptType="node" func="cnt" op="equ" val="1">
                      <dgm:alg type="tx">
                        <dgm:param type="shpTxLTRAlignCh" val="l"/>
                      </dgm:alg>
                    </dgm:if>
                    <dgm:else name="Name25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26"/>
            </dgm:choose>
            <dgm:layoutNode name="spMid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else>
      </dgm:choose>
      <dgm:forEach name="Name27" axis="followSib" ptType="sibTrans" cnt="1">
        <dgm:layoutNode name="chevronComposite1" styleLbl="alignImgPlace1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chevron1"/>
            <dgm:constr type="t" for="ch" forName="chevron1" refType="h" fact="0.1923"/>
            <dgm:constr type="w" for="ch" forName="chevron1" refType="w"/>
            <dgm:constr type="b" for="ch" forName="chevron1" refType="h"/>
            <dgm:constr type="l" for="ch" forName="spChevron1"/>
            <dgm:constr type="t" for="ch" forName="spChevron1"/>
            <dgm:constr type="w" for="ch" forName="spChevron1" refType="w" fact="0.01"/>
            <dgm:constr type="h" for="ch" forName="spChevron1" refType="h" fact="0.01"/>
          </dgm:constrLst>
          <dgm:layoutNode name="chevron1">
            <dgm:alg type="sp"/>
            <dgm:choose name="Name28">
              <dgm:if name="Name29" func="var" arg="dir" op="equ" val="norm">
                <dgm:shape xmlns:r="http://schemas.openxmlformats.org/officeDocument/2006/relationships" type="chevron" r:blip="">
                  <dgm:adjLst>
                    <dgm:adj idx="1" val="0.6231"/>
                  </dgm:adjLst>
                </dgm:shape>
              </dgm:if>
              <dgm:else name="Name30">
                <dgm:shape xmlns:r="http://schemas.openxmlformats.org/officeDocument/2006/relationships" rot="180" type="chevron" r:blip="">
                  <dgm:adjLst>
                    <dgm:adj idx="1" val="0.6231"/>
                  </dgm:adjLst>
                </dgm:shape>
              </dgm:else>
            </dgm:choose>
            <dgm:presOf/>
          </dgm:layoutNode>
          <dgm:layoutNode name="spChevron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  <dgm:choose name="Name31">
          <dgm:if name="Name32" axis="root ch" ptType="all node" func="cnt" op="equ" val="2">
            <dgm:layoutNode name="overl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chevronComposite2" styleLbl="alignImgPlace1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l" for="ch" forName="chevron2"/>
                <dgm:constr type="t" for="ch" forName="chevron2" refType="h" fact="0.1923"/>
                <dgm:constr type="w" for="ch" forName="chevron2" refType="w"/>
                <dgm:constr type="b" for="ch" forName="chevron2" refType="h"/>
                <dgm:constr type="l" for="ch" forName="spChevron2"/>
                <dgm:constr type="t" for="ch" forName="spChevron2"/>
                <dgm:constr type="w" for="ch" forName="spChevron2" refType="w" fact="0.01"/>
                <dgm:constr type="h" for="ch" forName="spChevron2" refType="h" fact="0.01"/>
              </dgm:constrLst>
              <dgm:layoutNode name="chevron2">
                <dgm:alg type="sp"/>
                <dgm:choose name="Name33">
                  <dgm:if name="Name34" func="var" arg="dir" op="equ" val="norm">
                    <dgm:shape xmlns:r="http://schemas.openxmlformats.org/officeDocument/2006/relationships" type="chevron" r:blip="">
                      <dgm:adjLst>
                        <dgm:adj idx="1" val="0.6231"/>
                      </dgm:adjLst>
                    </dgm:shape>
                  </dgm:if>
                  <dgm:else name="Name35">
                    <dgm:shape xmlns:r="http://schemas.openxmlformats.org/officeDocument/2006/relationships" rot="180" type="chevron" r:blip="">
                      <dgm:adjLst>
                        <dgm:adj idx="1" val="0.6231"/>
                      </dgm:adjLst>
                    </dgm:shape>
                  </dgm:else>
                </dgm:choose>
                <dgm:presOf/>
              </dgm:layoutNode>
              <dgm:layoutNode name="spChevron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layoutNode>
          </dgm:if>
          <dgm:else name="Name36"/>
        </dgm:choos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D99E1-8FD6-470D-9D62-3D78D59475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229B7F-151E-421F-AD5F-61A2395BE6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19782B-0252-4EA4-AC43-488B653F5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A24E2-88DB-4B9E-A9A6-5DECBB87D5F3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F09B4E-1EBC-4DDD-8741-B3BB64133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0D35AA-3CDD-43C5-9ED5-3E74135EF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D214B-5FBD-4012-B752-FA35B2863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545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C8964-4EBB-4E5A-B5A7-239067637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93C63F-9E30-4354-A109-1D9054E28E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B6527E-9082-446F-8E07-0465D79FF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A24E2-88DB-4B9E-A9A6-5DECBB87D5F3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0E83AC-6B1E-4994-8B6D-9E7474F4D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DA4B7-5658-4E9B-A870-78E42B084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D214B-5FBD-4012-B752-FA35B2863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437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2D4D4C-2929-4BEB-B3C1-B65E2E3158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FD0F42-F08C-4EE7-A341-29D73F3AB2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3C4EA4-8A87-41DF-906D-85F03B67A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A24E2-88DB-4B9E-A9A6-5DECBB87D5F3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58640A-BAE7-40DD-8E0A-B5519B29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5EEA1E-D70B-449E-89CC-3C77BD53A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D214B-5FBD-4012-B752-FA35B2863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1416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Jura" pitchFamily="2" charset="0"/>
              </a:defRPr>
            </a:lvl1pPr>
          </a:lstStyle>
          <a:p>
            <a:fld id="{EA0C0817-A112-4847-8014-A94B7D2A4EA3}" type="datetime1">
              <a:rPr lang="en-US" smtClean="0"/>
              <a:pPr/>
              <a:t>2/18/2022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6035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2/18/2022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7094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Jura" pitchFamily="2" charset="0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pPr/>
              <a:t>2/18/2022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2881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2/18/2022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22136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2/18/2022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1815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2/18/2022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108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2/18/2022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537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Jura" pitchFamily="2" charset="0"/>
                <a:ea typeface="Jura" pitchFamily="2" charset="0"/>
              </a:defRPr>
            </a:lvl1pPr>
          </a:lstStyle>
          <a:p>
            <a:fld id="{7E8D12A6-918A-48BD-8CB9-CA713993B0EA}" type="datetime1">
              <a:rPr lang="en-US" smtClean="0"/>
              <a:pPr/>
              <a:t>2/18/2022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921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669BC-D851-4CD5-BE45-9B2296AFC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F8825D-0E08-4EB8-8716-F7101F69B5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AF90E7-50B2-4B36-A635-C6B413CB0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A24E2-88DB-4B9E-A9A6-5DECBB87D5F3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C0960C-3A4B-4756-9EED-A757A95A4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813145-F8EA-4F54-9088-59E2D555D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D214B-5FBD-4012-B752-FA35B2863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31764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2/18/2022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Jura" pitchFamily="2" charset="0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8669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E98F4-D8E4-475A-B8FD-0400A94FE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D73F66-0A21-4720-AC49-35C221803C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6A0C57-EF3F-44FB-8779-9A5DE6A2F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A24E2-88DB-4B9E-A9A6-5DECBB87D5F3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56E39B-21A1-42EC-90C0-0DCF13BEA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15173A-F57E-49D8-98F8-E396FFF79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D214B-5FBD-4012-B752-FA35B2863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168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A374F-379F-42FB-A4FF-AEDDC707C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BC04-EC84-4562-BC98-00C79E5C52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E4BA13-E8B9-4392-A00D-3D1574F5B5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914C79-80E9-42B4-9857-D6598F288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A24E2-88DB-4B9E-A9A6-5DECBB87D5F3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51F7EB-0DB5-436C-9FAF-8952F233C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2BEA2B-591D-40D2-B668-D4E9EDEAA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D214B-5FBD-4012-B752-FA35B2863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372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959B2-B41F-4401-9F26-F8DB3B1BA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16F623-C68E-4FA6-9398-C29520EBBE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507AD6-D37B-4E5A-9C65-BA74EAE0FD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7A2768-0E34-444D-BFDB-05F40A4BE3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622F42-F292-4F6D-AB56-76E25F7E48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9735C0-6F40-4CA6-8529-2C5F500AB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A24E2-88DB-4B9E-A9A6-5DECBB87D5F3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E9C91D-D297-4311-ADE9-095ADD108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740E55-E4FE-4566-AC08-627752F15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D214B-5FBD-4012-B752-FA35B2863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346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44514-83A1-48B0-A176-520B54169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8F2E76-E56B-452B-B722-3C116A31A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A24E2-88DB-4B9E-A9A6-5DECBB87D5F3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D45001-52B4-4B64-B9B3-03CCC87FE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B0DDB0-756F-4B57-9313-370DE7722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D214B-5FBD-4012-B752-FA35B2863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004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349B14-3634-44AF-B41A-C6449CFB8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A24E2-88DB-4B9E-A9A6-5DECBB87D5F3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953B85-FAE3-4B3A-B57D-421254559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7502F9-2DF3-4C40-B301-E0D8E0007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D214B-5FBD-4012-B752-FA35B2863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452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DA714-C412-488B-96A0-0F37DEAFA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10286-C359-465F-B417-EDFDC1867D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47F496-B8F8-41B0-83F0-3E875AA17B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65C441-F082-495A-A085-795CDE185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A24E2-88DB-4B9E-A9A6-5DECBB87D5F3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85B32C-0036-4708-BE72-6AAE0C7FD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977556-5F8D-4956-B0DA-5FB871349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D214B-5FBD-4012-B752-FA35B2863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750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41FD0-256B-4AA8-B702-E9320C8B0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B89D94-62D3-4ADB-979B-38A13F4B6E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CF754-0EC5-4CC7-9D54-F1D63C40AF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F144D3-551E-47D1-B5E6-2B45C3F0B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A24E2-88DB-4B9E-A9A6-5DECBB87D5F3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474CEE-4895-420F-8FC3-ADB1F9CC4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A1E712-6B27-4A68-902C-E37BFE101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D214B-5FBD-4012-B752-FA35B2863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935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1C243D-5F02-4512-9A9B-4272F2EA6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4FF4D9-729D-4124-90AA-0EC1F5300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CCCE2-2153-459B-A1A1-804519BC55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9A24E2-88DB-4B9E-A9A6-5DECBB87D5F3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858060-9FDA-4FD8-8718-5831FEE8E0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A446AF-55A9-45DD-99F6-FBD05C8029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D214B-5FBD-4012-B752-FA35B2863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582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Jura" pitchFamily="2" charset="0"/>
              </a:defRPr>
            </a:lvl1pPr>
          </a:lstStyle>
          <a:p>
            <a:fld id="{F6FA2B21-3FCD-4721-B95C-427943F61125}" type="datetime1">
              <a:rPr lang="en-US" smtClean="0"/>
              <a:pPr/>
              <a:t>2/18/2022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  <a:latin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Jura" pitchFamily="2" charset="0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548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Jura" pitchFamily="2" charset="0"/>
          <a:ea typeface="Jura" pitchFamily="2" charset="0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D6F8041-A368-4C60-92B7-5776BE872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9156" y="2225552"/>
            <a:ext cx="8933688" cy="2406895"/>
          </a:xfrm>
        </p:spPr>
        <p:txBody>
          <a:bodyPr/>
          <a:lstStyle/>
          <a:p>
            <a:r>
              <a:rPr lang="ru-RU" dirty="0"/>
              <a:t>модули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6837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E4616D3-D8B6-418C-BC01-637B2EFF3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Модуль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CE7C89B-5733-46BE-9B4E-FFAF8E9D64F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sz="1800" dirty="0"/>
              <a:t>Самая высокая в иерархии единица организации программы, которая упаковывает код и данные для многократного использования и предоставляет изолированные пространства имён. После подключения стороннего модуля становятся доступны его функции и глобальные переменные. Один модуль обычно соответствует одному файлу </a:t>
            </a:r>
            <a:r>
              <a:rPr lang="en-US" sz="1800" dirty="0"/>
              <a:t>.</a:t>
            </a:r>
            <a:r>
              <a:rPr lang="en-US" sz="1800" dirty="0" err="1"/>
              <a:t>py</a:t>
            </a:r>
            <a:r>
              <a:rPr lang="en-US" sz="1800" dirty="0"/>
              <a:t>.</a:t>
            </a:r>
          </a:p>
          <a:p>
            <a:endParaRPr lang="en-US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0608509F-58DC-4EFB-8161-92F852FE74A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50872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D54BA9-3848-4E4F-931D-7DAF0FE50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Синтаксис </a:t>
            </a:r>
            <a:endParaRPr lang="en-US" sz="2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2438D2-16F4-4D7A-85FB-1652A0A44555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solidFill>
              <a:schemeClr val="accent3"/>
            </a:solidFill>
          </a:ln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endParaRPr lang="ru-RU" sz="3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3400" dirty="0">
              <a:solidFill>
                <a:schemeClr val="accent1"/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ru-RU" sz="34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import</a:t>
            </a:r>
            <a:r>
              <a:rPr lang="ru-RU" sz="3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ru-RU" sz="34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numpy</a:t>
            </a:r>
            <a:r>
              <a:rPr lang="ru-RU" sz="3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</a:t>
            </a:r>
            <a:r>
              <a:rPr lang="en-US" sz="34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</a:t>
            </a:r>
            <a:r>
              <a:rPr lang="ru-RU" sz="34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подключение всего модуля в переменную </a:t>
            </a:r>
            <a:r>
              <a:rPr lang="en-US" sz="34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				 </a:t>
            </a:r>
            <a:r>
              <a:rPr lang="en-US" sz="34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numpy</a:t>
            </a:r>
            <a:endParaRPr lang="en-US" sz="3400" dirty="0">
              <a:solidFill>
                <a:schemeClr val="accent3">
                  <a:lumMod val="60000"/>
                  <a:lumOff val="4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sz="34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ru-RU" sz="34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import</a:t>
            </a:r>
            <a:r>
              <a:rPr lang="ru-RU" sz="3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ru-RU" sz="34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numpy</a:t>
            </a:r>
            <a:r>
              <a:rPr lang="ru-RU" sz="3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ru-RU" sz="34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as</a:t>
            </a:r>
            <a:r>
              <a:rPr lang="ru-RU" sz="3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np </a:t>
            </a:r>
            <a:r>
              <a:rPr lang="en-US" sz="34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</a:t>
            </a:r>
            <a:r>
              <a:rPr lang="ru-RU" sz="34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подключение модуля в</a:t>
            </a:r>
            <a:r>
              <a:rPr lang="en-US" sz="34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ru-RU" sz="34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переменную np</a:t>
            </a:r>
            <a:endParaRPr lang="en-US" sz="3400" dirty="0">
              <a:solidFill>
                <a:schemeClr val="accent3">
                  <a:lumMod val="60000"/>
                  <a:lumOff val="4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sz="34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34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from</a:t>
            </a:r>
            <a:r>
              <a:rPr lang="en-US" sz="3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34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numpy</a:t>
            </a:r>
            <a:r>
              <a:rPr lang="en-US" sz="3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34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import</a:t>
            </a:r>
            <a:r>
              <a:rPr lang="en-US" sz="3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34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array</a:t>
            </a:r>
            <a:r>
              <a:rPr lang="en-US" sz="3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34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</a:t>
            </a:r>
            <a:r>
              <a:rPr lang="ru-RU" sz="34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подключение объекта из модуля</a:t>
            </a:r>
            <a:r>
              <a:rPr lang="en-US" sz="34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				</a:t>
            </a:r>
            <a:r>
              <a:rPr lang="ru-RU" sz="34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в</a:t>
            </a:r>
            <a:r>
              <a:rPr lang="en-US" sz="34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ru-RU" sz="34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переменную </a:t>
            </a:r>
            <a:r>
              <a:rPr lang="en-US" sz="34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array</a:t>
            </a:r>
          </a:p>
          <a:p>
            <a:pPr marL="0" indent="0">
              <a:buNone/>
            </a:pPr>
            <a:endParaRPr lang="en-US" sz="34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34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from</a:t>
            </a:r>
            <a:r>
              <a:rPr lang="en-US" sz="3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34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numpy</a:t>
            </a:r>
            <a:r>
              <a:rPr lang="en-US" sz="3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34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import</a:t>
            </a:r>
            <a:r>
              <a:rPr lang="en-US" sz="3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34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array</a:t>
            </a:r>
            <a:r>
              <a:rPr lang="en-US" sz="3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34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as</a:t>
            </a:r>
            <a:r>
              <a:rPr lang="en-US" sz="3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34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ar</a:t>
            </a:r>
            <a:r>
              <a:rPr lang="en-US" sz="3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34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</a:t>
            </a:r>
            <a:r>
              <a:rPr lang="ru-RU" sz="34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подключение объекта из </a:t>
            </a:r>
            <a:r>
              <a:rPr lang="en-US" sz="34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			</a:t>
            </a:r>
            <a:r>
              <a:rPr lang="ru-RU" sz="34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модуля в переменную </a:t>
            </a:r>
            <a:r>
              <a:rPr lang="en-US" sz="34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ar</a:t>
            </a:r>
            <a:endParaRPr lang="en-US" sz="3400" dirty="0">
              <a:solidFill>
                <a:schemeClr val="accent3">
                  <a:lumMod val="60000"/>
                  <a:lumOff val="4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sz="34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34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from</a:t>
            </a:r>
            <a:r>
              <a:rPr lang="en-US" sz="3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34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numpy</a:t>
            </a:r>
            <a:r>
              <a:rPr lang="en-US" sz="3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34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import</a:t>
            </a:r>
            <a:r>
              <a:rPr lang="en-US" sz="3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* </a:t>
            </a:r>
            <a:r>
              <a:rPr lang="en-US" sz="34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</a:t>
            </a:r>
            <a:r>
              <a:rPr lang="ru-RU" sz="34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подключение копий всех глобальных </a:t>
            </a:r>
            <a:r>
              <a:rPr lang="en-US" sz="34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			</a:t>
            </a:r>
            <a:r>
              <a:rPr lang="ru-RU" sz="34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объектов из </a:t>
            </a:r>
            <a:r>
              <a:rPr lang="en-US" sz="34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numpy</a:t>
            </a:r>
            <a:endParaRPr lang="ru-RU" sz="3400" dirty="0">
              <a:solidFill>
                <a:schemeClr val="accent3">
                  <a:lumMod val="60000"/>
                  <a:lumOff val="4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3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3AFE313-9323-4C9F-B752-E865A916BEF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sz="1800" dirty="0"/>
              <a:t>Модуль можно подключать в любом месте программы, но лучше собирать все инструкции </a:t>
            </a:r>
            <a:r>
              <a:rPr lang="en-US" sz="1800" dirty="0">
                <a:latin typeface="JetBrains Mono" panose="02000009000000000000" pitchFamily="49" charset="0"/>
                <a:cs typeface="JetBrains Mono" panose="02000009000000000000" pitchFamily="49" charset="0"/>
              </a:rPr>
              <a:t>import</a:t>
            </a:r>
            <a:r>
              <a:rPr lang="en-US" sz="1800" dirty="0"/>
              <a:t> </a:t>
            </a:r>
            <a:r>
              <a:rPr lang="ru-RU" sz="1800" dirty="0"/>
              <a:t>в начале файла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59566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3038329-7A18-465B-B0DF-413D7D196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Импорт</a:t>
            </a:r>
            <a:endParaRPr lang="en-US" dirty="0"/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2C90237C-F2DE-4170-A15A-C5F4A51668E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66800" y="2103438"/>
          <a:ext cx="10058400" cy="3849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99824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5A08C49-85E4-4A5B-B84A-BD27E4901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Поиск модуля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30A20E1-744A-4BAC-BE5F-5F56C084266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Обычно всё заканчивается либо на первом, либо на третьем шаге</a:t>
            </a:r>
            <a:endParaRPr lang="en-US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04FD15BA-8583-4926-838F-6DB2E6A01CE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41488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34C7EF-DE9D-443D-B88E-B1EAFF059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2" y="1721231"/>
            <a:ext cx="8933796" cy="3415538"/>
          </a:xfrm>
        </p:spPr>
        <p:txBody>
          <a:bodyPr anchor="ctr">
            <a:normAutofit/>
          </a:bodyPr>
          <a:lstStyle/>
          <a:p>
            <a:r>
              <a:rPr lang="ru-RU" sz="5400" dirty="0"/>
              <a:t>Модуль расчёта времени выполнения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4160033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34C7EF-DE9D-443D-B88E-B1EAFF059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2" y="1721231"/>
            <a:ext cx="8933796" cy="3415538"/>
          </a:xfrm>
        </p:spPr>
        <p:txBody>
          <a:bodyPr anchor="ctr">
            <a:normAutofit/>
          </a:bodyPr>
          <a:lstStyle/>
          <a:p>
            <a:r>
              <a:rPr lang="ru-RU" sz="5400" dirty="0"/>
              <a:t>Трёхслойная телефонная книга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20916227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204</Words>
  <Application>Microsoft Office PowerPoint</Application>
  <PresentationFormat>Widescreen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Garamond</vt:lpstr>
      <vt:lpstr>JetBrains Mono</vt:lpstr>
      <vt:lpstr>Jura</vt:lpstr>
      <vt:lpstr>Office Theme</vt:lpstr>
      <vt:lpstr>SavonVTI</vt:lpstr>
      <vt:lpstr>модули</vt:lpstr>
      <vt:lpstr>Модуль</vt:lpstr>
      <vt:lpstr>Синтаксис </vt:lpstr>
      <vt:lpstr>Импорт</vt:lpstr>
      <vt:lpstr>Поиск модуля</vt:lpstr>
      <vt:lpstr>Модуль расчёта времени выполнения</vt:lpstr>
      <vt:lpstr>Трёхслойная телефонная книга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модули</dc:title>
  <dc:creator>Mikita Tsiarentsyeu</dc:creator>
  <cp:lastModifiedBy>Mikita Tsiarentsyeu</cp:lastModifiedBy>
  <cp:revision>1</cp:revision>
  <dcterms:created xsi:type="dcterms:W3CDTF">2022-02-22T18:27:43Z</dcterms:created>
  <dcterms:modified xsi:type="dcterms:W3CDTF">2022-02-22T18:28:20Z</dcterms:modified>
</cp:coreProperties>
</file>